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8.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0.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2.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3.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4.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15.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13" r:id="rId14"/>
    <p:sldMasterId id="2147485037" r:id="rId15"/>
    <p:sldMasterId id="2147485066" r:id="rId16"/>
    <p:sldMasterId id="2147485106" r:id="rId17"/>
    <p:sldMasterId id="2147485199" r:id="rId18"/>
    <p:sldMasterId id="2147485238" r:id="rId19"/>
    <p:sldMasterId id="2147485286" r:id="rId20"/>
    <p:sldMasterId id="2147485319" r:id="rId21"/>
  </p:sldMasterIdLst>
  <p:notesMasterIdLst>
    <p:notesMasterId r:id="rId53"/>
  </p:notesMasterIdLst>
  <p:handoutMasterIdLst>
    <p:handoutMasterId r:id="rId54"/>
  </p:handoutMasterIdLst>
  <p:sldIdLst>
    <p:sldId id="2076138386" r:id="rId22"/>
    <p:sldId id="2076136683" r:id="rId23"/>
    <p:sldId id="4369" r:id="rId24"/>
    <p:sldId id="2076136939" r:id="rId25"/>
    <p:sldId id="2076137337" r:id="rId26"/>
    <p:sldId id="2076136943" r:id="rId27"/>
    <p:sldId id="2076137340" r:id="rId28"/>
    <p:sldId id="2076137341" r:id="rId29"/>
    <p:sldId id="2076136944" r:id="rId30"/>
    <p:sldId id="2076136945" r:id="rId31"/>
    <p:sldId id="2076137051" r:id="rId32"/>
    <p:sldId id="687" r:id="rId33"/>
    <p:sldId id="2076138507" r:id="rId34"/>
    <p:sldId id="2076138504" r:id="rId35"/>
    <p:sldId id="2076138510" r:id="rId36"/>
    <p:sldId id="2076136669" r:id="rId37"/>
    <p:sldId id="2076138512" r:id="rId38"/>
    <p:sldId id="2076138511" r:id="rId39"/>
    <p:sldId id="2076138513" r:id="rId40"/>
    <p:sldId id="2076136929" r:id="rId41"/>
    <p:sldId id="2076138508" r:id="rId42"/>
    <p:sldId id="2076138370" r:id="rId43"/>
    <p:sldId id="2076138404" r:id="rId44"/>
    <p:sldId id="2076138374" r:id="rId45"/>
    <p:sldId id="2076138509" r:id="rId46"/>
    <p:sldId id="2076138482" r:id="rId47"/>
    <p:sldId id="2076138502" r:id="rId48"/>
    <p:sldId id="2076138503" r:id="rId49"/>
    <p:sldId id="2076138505" r:id="rId50"/>
    <p:sldId id="2076138506" r:id="rId51"/>
    <p:sldId id="2076138499" r:id="rId52"/>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131A6E-DA0D-2834-BBA9-006C48D5436D}" name="Daniel Schmeichler" initials="DS" userId="S::daniel@2a.consulting::ad56f8ff-145f-4ee2-a2b3-4f3e34949c8d" providerId="AD"/>
  <p188:author id="{237AFEC7-0D9F-02EB-156F-4E591B8E0161}" name="Nick Dwyer" initials="ND" userId="S::Nick@2a.consulting::637372cd-8f04-49e1-a9c8-f5dbbdc447b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7"/>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9" autoAdjust="0"/>
    <p:restoredTop sz="92567" autoAdjust="0"/>
  </p:normalViewPr>
  <p:slideViewPr>
    <p:cSldViewPr snapToGrid="0">
      <p:cViewPr varScale="1">
        <p:scale>
          <a:sx n="98" d="100"/>
          <a:sy n="98" d="100"/>
        </p:scale>
        <p:origin x="84" y="276"/>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Master" Target="slideMasters/slideMaster13.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6.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commentAuthors" Target="commentAuthor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Master" Target="slideMasters/slideMaster11.xml"/><Relationship Id="rId29" Type="http://schemas.openxmlformats.org/officeDocument/2006/relationships/slide" Target="slides/slide8.xml"/><Relationship Id="rId11" Type="http://schemas.openxmlformats.org/officeDocument/2006/relationships/slideMaster" Target="slideMasters/slideMaster6.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customXml" Target="../customXml/item5.xml"/><Relationship Id="rId19" Type="http://schemas.openxmlformats.org/officeDocument/2006/relationships/slideMaster" Target="slideMasters/slideMaster14.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presProps" Target="presProps.xml"/><Relationship Id="rId8" Type="http://schemas.openxmlformats.org/officeDocument/2006/relationships/slideMaster" Target="slideMasters/slideMaster3.xml"/><Relationship Id="rId51" Type="http://schemas.openxmlformats.org/officeDocument/2006/relationships/slide" Target="slides/slide30.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tableStyles" Target="tableStyles.xml"/><Relationship Id="rId20" Type="http://schemas.openxmlformats.org/officeDocument/2006/relationships/slideMaster" Target="slideMasters/slideMaster15.xml"/><Relationship Id="rId41" Type="http://schemas.openxmlformats.org/officeDocument/2006/relationships/slide" Target="slides/slide20.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viewProps" Target="viewProps.xml"/><Relationship Id="rId10" Type="http://schemas.openxmlformats.org/officeDocument/2006/relationships/slideMaster" Target="slideMasters/slideMaster5.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92E4-1517-4923-997D-653968EFA9ED}"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5B61AFCB-3999-4FF6-8C40-951220175333}">
      <dgm:prSet custT="1"/>
      <dgm:spPr/>
      <dgm:t>
        <a:bodyPr/>
        <a:lstStyle/>
        <a:p>
          <a:pPr>
            <a:defRPr b="1"/>
          </a:pPr>
          <a:r>
            <a:rPr lang="en-US" sz="1600" b="1" kern="1200">
              <a:solidFill>
                <a:srgbClr val="0078D4"/>
              </a:solidFill>
              <a:latin typeface="Segoe UI"/>
              <a:ea typeface="+mn-ea"/>
              <a:cs typeface="+mn-cs"/>
            </a:rPr>
            <a:t>2006</a:t>
          </a:r>
        </a:p>
      </dgm:t>
    </dgm:pt>
    <dgm:pt modelId="{C2C8A8CF-8903-4F84-BE50-79BB5D946E1D}" type="parTrans" cxnId="{9C844066-02FB-4446-8CD7-6CF5420D1C38}">
      <dgm:prSet/>
      <dgm:spPr/>
      <dgm:t>
        <a:bodyPr/>
        <a:lstStyle/>
        <a:p>
          <a:endParaRPr lang="en-US"/>
        </a:p>
      </dgm:t>
    </dgm:pt>
    <dgm:pt modelId="{7C37F75A-37DC-41FE-B801-015FE1193C93}" type="sibTrans" cxnId="{9C844066-02FB-4446-8CD7-6CF5420D1C38}">
      <dgm:prSet/>
      <dgm:spPr/>
      <dgm:t>
        <a:bodyPr/>
        <a:lstStyle/>
        <a:p>
          <a:endParaRPr lang="en-US"/>
        </a:p>
      </dgm:t>
    </dgm:pt>
    <dgm:pt modelId="{D7F47816-D476-4D64-9E2B-D272524299DB}">
      <dgm:prSet custT="1"/>
      <dgm:spPr/>
      <dgm:t>
        <a:bodyPr/>
        <a:lstStyle/>
        <a:p>
          <a:r>
            <a:rPr lang="en-US" sz="1200" err="1"/>
            <a:t>CloudDB</a:t>
          </a:r>
          <a:endParaRPr lang="en-US" sz="1200"/>
        </a:p>
        <a:p>
          <a:r>
            <a:rPr lang="en-US" sz="1200" err="1"/>
            <a:t>RedDog</a:t>
          </a:r>
          <a:endParaRPr lang="en-US" sz="1200"/>
        </a:p>
      </dgm:t>
    </dgm:pt>
    <dgm:pt modelId="{181B0CBB-B34C-4BA2-9E63-12B9F912330E}" type="parTrans" cxnId="{BEB22848-8235-43E5-81FF-93FF7B20A39C}">
      <dgm:prSet/>
      <dgm:spPr/>
      <dgm:t>
        <a:bodyPr/>
        <a:lstStyle/>
        <a:p>
          <a:endParaRPr lang="en-US"/>
        </a:p>
      </dgm:t>
    </dgm:pt>
    <dgm:pt modelId="{984B9D26-626A-4A82-B6F8-7B37A9EACBBE}" type="sibTrans" cxnId="{BEB22848-8235-43E5-81FF-93FF7B20A39C}">
      <dgm:prSet/>
      <dgm:spPr/>
      <dgm:t>
        <a:bodyPr/>
        <a:lstStyle/>
        <a:p>
          <a:endParaRPr lang="en-US"/>
        </a:p>
      </dgm:t>
    </dgm:pt>
    <dgm:pt modelId="{2462E462-454F-481E-88EF-4AD285869C68}">
      <dgm:prSet custT="1"/>
      <dgm:spPr/>
      <dgm:t>
        <a:bodyPr/>
        <a:lstStyle/>
        <a:p>
          <a:pPr>
            <a:defRPr b="1"/>
          </a:pPr>
          <a:r>
            <a:rPr lang="en-US" sz="1600" b="1" kern="1200">
              <a:solidFill>
                <a:srgbClr val="0078D4"/>
              </a:solidFill>
              <a:latin typeface="Segoe UI"/>
              <a:ea typeface="+mn-ea"/>
              <a:cs typeface="+mn-cs"/>
            </a:rPr>
            <a:t>2008</a:t>
          </a:r>
        </a:p>
      </dgm:t>
    </dgm:pt>
    <dgm:pt modelId="{D600BE7D-34AB-40C9-8BE7-016A3337174D}" type="parTrans" cxnId="{E737AC9B-A3D2-438E-AB11-DDA99733A83A}">
      <dgm:prSet/>
      <dgm:spPr/>
      <dgm:t>
        <a:bodyPr/>
        <a:lstStyle/>
        <a:p>
          <a:endParaRPr lang="en-US"/>
        </a:p>
      </dgm:t>
    </dgm:pt>
    <dgm:pt modelId="{72270013-A24F-40EF-BB0A-214C08A5552C}" type="sibTrans" cxnId="{E737AC9B-A3D2-438E-AB11-DDA99733A83A}">
      <dgm:prSet/>
      <dgm:spPr/>
      <dgm:t>
        <a:bodyPr/>
        <a:lstStyle/>
        <a:p>
          <a:endParaRPr lang="en-US"/>
        </a:p>
      </dgm:t>
    </dgm:pt>
    <dgm:pt modelId="{A995CB20-F1F6-4C2C-B861-ACA0ED6A401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gm:t>
    </dgm:pt>
    <dgm:pt modelId="{90B79D29-6A38-414A-9099-530778781B5D}" type="parTrans" cxnId="{3381147E-5C39-49C4-9328-B41531A425E3}">
      <dgm:prSet/>
      <dgm:spPr/>
      <dgm:t>
        <a:bodyPr/>
        <a:lstStyle/>
        <a:p>
          <a:endParaRPr lang="en-US"/>
        </a:p>
      </dgm:t>
    </dgm:pt>
    <dgm:pt modelId="{8651BD67-6FFE-49FF-A1B7-0EC8680D4F1F}" type="sibTrans" cxnId="{3381147E-5C39-49C4-9328-B41531A425E3}">
      <dgm:prSet/>
      <dgm:spPr/>
      <dgm:t>
        <a:bodyPr/>
        <a:lstStyle/>
        <a:p>
          <a:endParaRPr lang="en-US"/>
        </a:p>
      </dgm:t>
    </dgm:pt>
    <dgm:pt modelId="{AD9D6D17-9CD0-436E-B2F5-3107859008C9}">
      <dgm:prSet custT="1"/>
      <dgm:spPr/>
      <dgm:t>
        <a:bodyPr/>
        <a:lstStyle/>
        <a:p>
          <a:pPr>
            <a:defRPr b="1"/>
          </a:pPr>
          <a:r>
            <a:rPr lang="en-US" sz="1600" b="1" kern="1200">
              <a:solidFill>
                <a:srgbClr val="0078D4"/>
              </a:solidFill>
              <a:latin typeface="Segoe UI"/>
              <a:ea typeface="+mn-ea"/>
              <a:cs typeface="+mn-cs"/>
            </a:rPr>
            <a:t>2010</a:t>
          </a:r>
        </a:p>
      </dgm:t>
    </dgm:pt>
    <dgm:pt modelId="{594B202A-736B-4CC2-A2AA-FCFEB8706CCF}" type="parTrans" cxnId="{8E65B506-1641-4175-854D-DFC181DE570F}">
      <dgm:prSet/>
      <dgm:spPr/>
      <dgm:t>
        <a:bodyPr/>
        <a:lstStyle/>
        <a:p>
          <a:endParaRPr lang="en-US"/>
        </a:p>
      </dgm:t>
    </dgm:pt>
    <dgm:pt modelId="{358ED013-0CC0-452C-A763-E0762C788D8A}" type="sibTrans" cxnId="{8E65B506-1641-4175-854D-DFC181DE570F}">
      <dgm:prSet/>
      <dgm:spPr/>
      <dgm:t>
        <a:bodyPr/>
        <a:lstStyle/>
        <a:p>
          <a:endParaRPr lang="en-US"/>
        </a:p>
      </dgm:t>
    </dgm:pt>
    <dgm:pt modelId="{89775C2B-39F0-41E0-9029-67246597D8DA}">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gm:t>
    </dgm:pt>
    <dgm:pt modelId="{07333FB2-FB22-4805-A3F8-880978BE8F94}" type="parTrans" cxnId="{D4DC6753-525B-4D00-9736-F81483E086D2}">
      <dgm:prSet/>
      <dgm:spPr/>
      <dgm:t>
        <a:bodyPr/>
        <a:lstStyle/>
        <a:p>
          <a:endParaRPr lang="en-US"/>
        </a:p>
      </dgm:t>
    </dgm:pt>
    <dgm:pt modelId="{12CB1CED-24E0-48DD-B2C2-28E52D477964}" type="sibTrans" cxnId="{D4DC6753-525B-4D00-9736-F81483E086D2}">
      <dgm:prSet/>
      <dgm:spPr/>
      <dgm:t>
        <a:bodyPr/>
        <a:lstStyle/>
        <a:p>
          <a:endParaRPr lang="en-US"/>
        </a:p>
      </dgm:t>
    </dgm:pt>
    <dgm:pt modelId="{0A20DFE2-6CF3-4F83-A2A3-0B988DAA1C59}">
      <dgm:prSet custT="1"/>
      <dgm:spPr/>
      <dgm:t>
        <a:bodyPr/>
        <a:lstStyle/>
        <a:p>
          <a:pPr>
            <a:defRPr b="1"/>
          </a:pPr>
          <a:r>
            <a:rPr lang="en-US" sz="1600" b="1" kern="1200">
              <a:solidFill>
                <a:srgbClr val="0078D4"/>
              </a:solidFill>
              <a:latin typeface="Segoe UI"/>
              <a:ea typeface="+mn-ea"/>
              <a:cs typeface="+mn-cs"/>
            </a:rPr>
            <a:t>2012</a:t>
          </a:r>
        </a:p>
      </dgm:t>
    </dgm:pt>
    <dgm:pt modelId="{AC28A91C-BDEC-49C3-AD19-7ADF02861BEE}" type="parTrans" cxnId="{EF539EBA-2D6C-426D-A8E6-18497E9CE168}">
      <dgm:prSet/>
      <dgm:spPr/>
      <dgm:t>
        <a:bodyPr/>
        <a:lstStyle/>
        <a:p>
          <a:endParaRPr lang="en-US"/>
        </a:p>
      </dgm:t>
    </dgm:pt>
    <dgm:pt modelId="{47A9E0C6-0F32-4546-8670-1A42FBCD11E9}" type="sibTrans" cxnId="{EF539EBA-2D6C-426D-A8E6-18497E9CE168}">
      <dgm:prSet/>
      <dgm:spPr/>
      <dgm:t>
        <a:bodyPr/>
        <a:lstStyle/>
        <a:p>
          <a:endParaRPr lang="en-US"/>
        </a:p>
      </dgm:t>
    </dgm:pt>
    <dgm:pt modelId="{51BF241B-3E0B-47EB-BFAA-ABBB27BB1F33}">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gm:t>
    </dgm:pt>
    <dgm:pt modelId="{A878188F-32F4-4CFC-9156-24950FBFC759}" type="parTrans" cxnId="{7D838B4B-5303-49EE-842A-DEB2AE137509}">
      <dgm:prSet/>
      <dgm:spPr/>
      <dgm:t>
        <a:bodyPr/>
        <a:lstStyle/>
        <a:p>
          <a:endParaRPr lang="en-US"/>
        </a:p>
      </dgm:t>
    </dgm:pt>
    <dgm:pt modelId="{91BE9A72-F645-43E7-9925-A6D77457B7A6}" type="sibTrans" cxnId="{7D838B4B-5303-49EE-842A-DEB2AE137509}">
      <dgm:prSet/>
      <dgm:spPr/>
      <dgm:t>
        <a:bodyPr/>
        <a:lstStyle/>
        <a:p>
          <a:endParaRPr lang="en-US"/>
        </a:p>
      </dgm:t>
    </dgm:pt>
    <dgm:pt modelId="{7FE82F18-3DE2-4F24-95FF-E6CA081E2C79}">
      <dgm:prSet custT="1"/>
      <dgm:spPr/>
      <dgm:t>
        <a:bodyPr/>
        <a:lstStyle/>
        <a:p>
          <a:pPr>
            <a:defRPr b="1"/>
          </a:pPr>
          <a:r>
            <a:rPr lang="en-US" sz="1600" b="1" kern="1200">
              <a:solidFill>
                <a:srgbClr val="0078D4"/>
              </a:solidFill>
              <a:latin typeface="Segoe UI"/>
              <a:ea typeface="+mn-ea"/>
              <a:cs typeface="+mn-cs"/>
            </a:rPr>
            <a:t>2013</a:t>
          </a:r>
        </a:p>
      </dgm:t>
    </dgm:pt>
    <dgm:pt modelId="{2A70610A-24FF-49B0-9302-9862ED1DF7ED}" type="parTrans" cxnId="{2FB6BDFE-6C75-4C70-94DB-C53C8785895B}">
      <dgm:prSet/>
      <dgm:spPr/>
      <dgm:t>
        <a:bodyPr/>
        <a:lstStyle/>
        <a:p>
          <a:endParaRPr lang="en-US"/>
        </a:p>
      </dgm:t>
    </dgm:pt>
    <dgm:pt modelId="{01FCD53D-9835-4FBD-8810-EC6E2A522323}" type="sibTrans" cxnId="{2FB6BDFE-6C75-4C70-94DB-C53C8785895B}">
      <dgm:prSet/>
      <dgm:spPr/>
      <dgm:t>
        <a:bodyPr/>
        <a:lstStyle/>
        <a:p>
          <a:endParaRPr lang="en-US"/>
        </a:p>
      </dgm:t>
    </dgm:pt>
    <dgm:pt modelId="{83716A7F-355E-47F3-92AC-E3210BD60771}">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gm:t>
    </dgm:pt>
    <dgm:pt modelId="{9567F220-233E-4FB3-9600-369326E573BA}" type="parTrans" cxnId="{2E1519AB-2136-4076-991A-B7E03A5D323F}">
      <dgm:prSet/>
      <dgm:spPr/>
      <dgm:t>
        <a:bodyPr/>
        <a:lstStyle/>
        <a:p>
          <a:endParaRPr lang="en-US"/>
        </a:p>
      </dgm:t>
    </dgm:pt>
    <dgm:pt modelId="{ABFBC5AD-B444-41E5-8427-C10C28622D35}" type="sibTrans" cxnId="{2E1519AB-2136-4076-991A-B7E03A5D323F}">
      <dgm:prSet/>
      <dgm:spPr/>
      <dgm:t>
        <a:bodyPr/>
        <a:lstStyle/>
        <a:p>
          <a:endParaRPr lang="en-US"/>
        </a:p>
      </dgm:t>
    </dgm:pt>
    <dgm:pt modelId="{61C68061-E3C3-4985-9230-5D34FCF685BC}">
      <dgm:prSet custT="1"/>
      <dgm:spPr/>
      <dgm:t>
        <a:bodyPr/>
        <a:lstStyle/>
        <a:p>
          <a:pPr>
            <a:defRPr b="1"/>
          </a:pPr>
          <a:r>
            <a:rPr lang="en-US" sz="1600" b="1" kern="1200">
              <a:solidFill>
                <a:srgbClr val="0078D4"/>
              </a:solidFill>
              <a:latin typeface="Segoe UI"/>
              <a:ea typeface="+mn-ea"/>
              <a:cs typeface="+mn-cs"/>
            </a:rPr>
            <a:t>2014</a:t>
          </a:r>
        </a:p>
      </dgm:t>
    </dgm:pt>
    <dgm:pt modelId="{5155C574-B394-4AB0-8A84-06582EA205BE}" type="parTrans" cxnId="{90A28EEB-0932-49BB-B31C-4304CE0189A1}">
      <dgm:prSet/>
      <dgm:spPr/>
      <dgm:t>
        <a:bodyPr/>
        <a:lstStyle/>
        <a:p>
          <a:endParaRPr lang="en-US"/>
        </a:p>
      </dgm:t>
    </dgm:pt>
    <dgm:pt modelId="{D8D54EC7-64C8-45AC-9D13-66B16ECCCA25}" type="sibTrans" cxnId="{90A28EEB-0932-49BB-B31C-4304CE0189A1}">
      <dgm:prSet/>
      <dgm:spPr/>
      <dgm:t>
        <a:bodyPr/>
        <a:lstStyle/>
        <a:p>
          <a:endParaRPr lang="en-US"/>
        </a:p>
      </dgm:t>
    </dgm:pt>
    <dgm:pt modelId="{EC7DF54C-26C1-4DA9-9B2A-A7DCE1369A8D}">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gm:t>
    </dgm:pt>
    <dgm:pt modelId="{F81D4F41-00BE-407D-A1CD-D8176702617F}" type="parTrans" cxnId="{41B9A7C8-4946-401E-8445-2ED6FB2D6810}">
      <dgm:prSet/>
      <dgm:spPr/>
      <dgm:t>
        <a:bodyPr/>
        <a:lstStyle/>
        <a:p>
          <a:endParaRPr lang="en-US"/>
        </a:p>
      </dgm:t>
    </dgm:pt>
    <dgm:pt modelId="{1295B641-BB2E-420B-A111-39786A8B8CD1}" type="sibTrans" cxnId="{41B9A7C8-4946-401E-8445-2ED6FB2D6810}">
      <dgm:prSet/>
      <dgm:spPr/>
      <dgm:t>
        <a:bodyPr/>
        <a:lstStyle/>
        <a:p>
          <a:endParaRPr lang="en-US"/>
        </a:p>
      </dgm:t>
    </dgm:pt>
    <dgm:pt modelId="{E756C650-8DCF-4674-9A20-D4D953B92904}">
      <dgm:prSet custT="1"/>
      <dgm:spPr/>
      <dgm:t>
        <a:bodyPr/>
        <a:lstStyle/>
        <a:p>
          <a:pPr>
            <a:defRPr b="1"/>
          </a:pPr>
          <a:r>
            <a:rPr lang="en-US" sz="1600" b="1" kern="1200">
              <a:solidFill>
                <a:srgbClr val="0078D4"/>
              </a:solidFill>
              <a:latin typeface="Segoe UI"/>
              <a:ea typeface="+mn-ea"/>
              <a:cs typeface="+mn-cs"/>
            </a:rPr>
            <a:t>2015</a:t>
          </a:r>
        </a:p>
      </dgm:t>
    </dgm:pt>
    <dgm:pt modelId="{88B3E161-81BD-4E35-AE9D-2716C0C3A6C6}" type="parTrans" cxnId="{3EF5C466-95E4-493B-8CEC-96B75C85E149}">
      <dgm:prSet/>
      <dgm:spPr/>
      <dgm:t>
        <a:bodyPr/>
        <a:lstStyle/>
        <a:p>
          <a:endParaRPr lang="en-US"/>
        </a:p>
      </dgm:t>
    </dgm:pt>
    <dgm:pt modelId="{55F82FDA-A514-451E-B4EF-2B3683668E5D}" type="sibTrans" cxnId="{3EF5C466-95E4-493B-8CEC-96B75C85E149}">
      <dgm:prSet/>
      <dgm:spPr/>
      <dgm:t>
        <a:bodyPr/>
        <a:lstStyle/>
        <a:p>
          <a:endParaRPr lang="en-US"/>
        </a:p>
      </dgm:t>
    </dgm:pt>
    <dgm:pt modelId="{08BB368F-1D2B-44E8-89EF-675DD17F65F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gm:t>
    </dgm:pt>
    <dgm:pt modelId="{A89E500F-0B93-4BC9-A957-531058EF18E8}" type="parTrans" cxnId="{95569099-8D0C-44A8-82A8-934905ACBB36}">
      <dgm:prSet/>
      <dgm:spPr/>
      <dgm:t>
        <a:bodyPr/>
        <a:lstStyle/>
        <a:p>
          <a:endParaRPr lang="en-US"/>
        </a:p>
      </dgm:t>
    </dgm:pt>
    <dgm:pt modelId="{47C8F776-42D7-47EE-AA84-F75A7AE42BFF}" type="sibTrans" cxnId="{95569099-8D0C-44A8-82A8-934905ACBB36}">
      <dgm:prSet/>
      <dgm:spPr/>
      <dgm:t>
        <a:bodyPr/>
        <a:lstStyle/>
        <a:p>
          <a:endParaRPr lang="en-US"/>
        </a:p>
      </dgm:t>
    </dgm:pt>
    <dgm:pt modelId="{6784EAC2-4575-4315-A07D-BBF05620D9C3}">
      <dgm:prSet custT="1"/>
      <dgm:spPr/>
      <dgm:t>
        <a:bodyPr/>
        <a:lstStyle/>
        <a:p>
          <a:pPr>
            <a:defRPr b="1"/>
          </a:pPr>
          <a:r>
            <a:rPr lang="en-US" sz="1600" b="1" kern="1200">
              <a:solidFill>
                <a:srgbClr val="0078D4"/>
              </a:solidFill>
              <a:latin typeface="Segoe UI"/>
              <a:ea typeface="+mn-ea"/>
              <a:cs typeface="+mn-cs"/>
            </a:rPr>
            <a:t>2016</a:t>
          </a:r>
        </a:p>
      </dgm:t>
    </dgm:pt>
    <dgm:pt modelId="{79B87D4A-5887-4478-884A-2B88C04A3C78}" type="parTrans" cxnId="{AC89BB99-8913-4FBE-9E2C-7CEBF84656C7}">
      <dgm:prSet/>
      <dgm:spPr/>
      <dgm:t>
        <a:bodyPr/>
        <a:lstStyle/>
        <a:p>
          <a:endParaRPr lang="en-US"/>
        </a:p>
      </dgm:t>
    </dgm:pt>
    <dgm:pt modelId="{4330C5F9-990B-48D4-904D-6F25CF8D9AEB}" type="sibTrans" cxnId="{AC89BB99-8913-4FBE-9E2C-7CEBF84656C7}">
      <dgm:prSet/>
      <dgm:spPr/>
      <dgm:t>
        <a:bodyPr/>
        <a:lstStyle/>
        <a:p>
          <a:endParaRPr lang="en-US"/>
        </a:p>
      </dgm:t>
    </dgm:pt>
    <dgm:pt modelId="{86F2CEA8-28F9-4F91-9C5E-BB4D829904E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gm:t>
    </dgm:pt>
    <dgm:pt modelId="{5C70D9A6-EEBD-4286-9F24-0C55F489C2B5}" type="parTrans" cxnId="{DE09D137-F686-4EB1-B703-E4757A29FCE8}">
      <dgm:prSet/>
      <dgm:spPr/>
      <dgm:t>
        <a:bodyPr/>
        <a:lstStyle/>
        <a:p>
          <a:endParaRPr lang="en-US"/>
        </a:p>
      </dgm:t>
    </dgm:pt>
    <dgm:pt modelId="{B52D070D-B394-4311-84FE-0155F1D67766}" type="sibTrans" cxnId="{DE09D137-F686-4EB1-B703-E4757A29FCE8}">
      <dgm:prSet/>
      <dgm:spPr/>
      <dgm:t>
        <a:bodyPr/>
        <a:lstStyle/>
        <a:p>
          <a:endParaRPr lang="en-US"/>
        </a:p>
      </dgm:t>
    </dgm:pt>
    <dgm:pt modelId="{ACC76568-A938-4943-9ABB-CE890B6FAC5B}">
      <dgm:prSet custT="1"/>
      <dgm:spPr/>
      <dgm:t>
        <a:bodyPr/>
        <a:lstStyle/>
        <a:p>
          <a:pPr>
            <a:defRPr b="1"/>
          </a:pPr>
          <a:r>
            <a:rPr lang="en-US" sz="1600">
              <a:solidFill>
                <a:schemeClr val="accent1"/>
              </a:solidFill>
            </a:rPr>
            <a:t>2018</a:t>
          </a:r>
        </a:p>
      </dgm:t>
    </dgm:pt>
    <dgm:pt modelId="{38EF2AF8-FD1B-4B0F-B8E8-6D04ED48BEB7}" type="parTrans" cxnId="{3D8DD45C-4153-4A4B-90D0-2FE084E83AC5}">
      <dgm:prSet/>
      <dgm:spPr/>
      <dgm:t>
        <a:bodyPr/>
        <a:lstStyle/>
        <a:p>
          <a:endParaRPr lang="en-US"/>
        </a:p>
      </dgm:t>
    </dgm:pt>
    <dgm:pt modelId="{21D003FC-5499-442F-A156-B2FEAB62F204}" type="sibTrans" cxnId="{3D8DD45C-4153-4A4B-90D0-2FE084E83AC5}">
      <dgm:prSet/>
      <dgm:spPr/>
      <dgm:t>
        <a:bodyPr/>
        <a:lstStyle/>
        <a:p>
          <a:endParaRPr lang="en-US"/>
        </a:p>
      </dgm:t>
    </dgm:pt>
    <dgm:pt modelId="{BA760B70-BBF3-4DE2-8AC8-0E7C25FA59FF}">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gm:t>
    </dgm:pt>
    <dgm:pt modelId="{98E10076-E9A9-494F-B0B6-537ECEFC5426}" type="parTrans" cxnId="{7F75EE14-8EBA-4116-8C23-9B36FCEE0629}">
      <dgm:prSet/>
      <dgm:spPr/>
      <dgm:t>
        <a:bodyPr/>
        <a:lstStyle/>
        <a:p>
          <a:endParaRPr lang="en-US"/>
        </a:p>
      </dgm:t>
    </dgm:pt>
    <dgm:pt modelId="{A0198733-C437-40A0-95C8-16D533BED94D}" type="sibTrans" cxnId="{7F75EE14-8EBA-4116-8C23-9B36FCEE0629}">
      <dgm:prSet/>
      <dgm:spPr/>
      <dgm:t>
        <a:bodyPr/>
        <a:lstStyle/>
        <a:p>
          <a:endParaRPr lang="en-US"/>
        </a:p>
      </dgm:t>
    </dgm:pt>
    <dgm:pt modelId="{92C0E39A-7209-4B44-B95D-50709CC93856}">
      <dgm:prSet custT="1"/>
      <dgm:spPr/>
      <dgm:t>
        <a:bodyPr/>
        <a:lstStyle/>
        <a:p>
          <a:pPr>
            <a:defRPr b="1"/>
          </a:pPr>
          <a:r>
            <a:rPr lang="en-US" sz="1600" b="1" kern="1200">
              <a:solidFill>
                <a:srgbClr val="0078D4"/>
              </a:solidFill>
              <a:latin typeface="Segoe UI"/>
              <a:ea typeface="+mn-ea"/>
              <a:cs typeface="+mn-cs"/>
            </a:rPr>
            <a:t>2019</a:t>
          </a:r>
        </a:p>
      </dgm:t>
    </dgm:pt>
    <dgm:pt modelId="{24C79DB4-0BF0-4266-9698-F7B266037D6A}" type="parTrans" cxnId="{773D5AF1-067B-4B71-BEFE-B62EC7892091}">
      <dgm:prSet/>
      <dgm:spPr/>
      <dgm:t>
        <a:bodyPr/>
        <a:lstStyle/>
        <a:p>
          <a:endParaRPr lang="en-US"/>
        </a:p>
      </dgm:t>
    </dgm:pt>
    <dgm:pt modelId="{532D99DC-BFAF-463D-96B5-AD6FDC7D841C}" type="sibTrans" cxnId="{773D5AF1-067B-4B71-BEFE-B62EC7892091}">
      <dgm:prSet/>
      <dgm:spPr/>
      <dgm:t>
        <a:bodyPr/>
        <a:lstStyle/>
        <a:p>
          <a:endParaRPr lang="en-US"/>
        </a:p>
      </dgm:t>
    </dgm:pt>
    <dgm:pt modelId="{1E832AE6-0A03-4A25-A173-7177FAEE350D}">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dgm:t>
    </dgm:pt>
    <dgm:pt modelId="{46771D02-94B2-4238-AC21-3D1EEFD1EC22}" type="parTrans" cxnId="{F4BE8AC1-A4ED-4024-900D-BE1FFFD7BA58}">
      <dgm:prSet/>
      <dgm:spPr/>
      <dgm:t>
        <a:bodyPr/>
        <a:lstStyle/>
        <a:p>
          <a:endParaRPr lang="en-US"/>
        </a:p>
      </dgm:t>
    </dgm:pt>
    <dgm:pt modelId="{F6C86635-9D06-44F3-B625-77686AE620CE}" type="sibTrans" cxnId="{F4BE8AC1-A4ED-4024-900D-BE1FFFD7BA58}">
      <dgm:prSet/>
      <dgm:spPr/>
      <dgm:t>
        <a:bodyPr/>
        <a:lstStyle/>
        <a:p>
          <a:endParaRPr lang="en-US"/>
        </a:p>
      </dgm:t>
    </dgm:pt>
    <dgm:pt modelId="{F907BE78-6600-4016-8D6F-43FB7EA6AD19}">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gm:t>
    </dgm:pt>
    <dgm:pt modelId="{F67B0BD6-C909-4B40-8A6E-797D4C0E0097}" type="parTrans" cxnId="{DA00BC94-C9DC-4748-8519-BD43F9967658}">
      <dgm:prSet/>
      <dgm:spPr/>
      <dgm:t>
        <a:bodyPr/>
        <a:lstStyle/>
        <a:p>
          <a:endParaRPr lang="en-US"/>
        </a:p>
      </dgm:t>
    </dgm:pt>
    <dgm:pt modelId="{BB48A287-24DD-4C6E-9FFC-018BB6D5DB53}" type="sibTrans" cxnId="{DA00BC94-C9DC-4748-8519-BD43F9967658}">
      <dgm:prSet/>
      <dgm:spPr/>
      <dgm:t>
        <a:bodyPr/>
        <a:lstStyle/>
        <a:p>
          <a:endParaRPr lang="en-US"/>
        </a:p>
      </dgm:t>
    </dgm:pt>
    <dgm:pt modelId="{D5CEAE8E-236C-46B1-9E0D-6725641ECED1}" type="pres">
      <dgm:prSet presAssocID="{A38592E4-1517-4923-997D-653968EFA9ED}" presName="root" presStyleCnt="0">
        <dgm:presLayoutVars>
          <dgm:chMax/>
          <dgm:chPref/>
          <dgm:animLvl val="lvl"/>
        </dgm:presLayoutVars>
      </dgm:prSet>
      <dgm:spPr/>
    </dgm:pt>
    <dgm:pt modelId="{BD4DE2E5-B426-48FE-B7AF-DAA64948308B}" type="pres">
      <dgm:prSet presAssocID="{A38592E4-1517-4923-997D-653968EFA9ED}" presName="divider" presStyleLbl="fgAcc1" presStyleIdx="0" presStyleCnt="11"/>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9B1DF4CF-6675-4BDC-9412-E569DA307106}" type="pres">
      <dgm:prSet presAssocID="{A38592E4-1517-4923-997D-653968EFA9ED}" presName="nodes" presStyleCnt="0">
        <dgm:presLayoutVars>
          <dgm:chMax/>
          <dgm:chPref/>
          <dgm:animLvl val="lvl"/>
        </dgm:presLayoutVars>
      </dgm:prSet>
      <dgm:spPr/>
    </dgm:pt>
    <dgm:pt modelId="{69C324F4-F4B8-43A3-AED3-3F84EBEDFB26}" type="pres">
      <dgm:prSet presAssocID="{5B61AFCB-3999-4FF6-8C40-951220175333}" presName="composite" presStyleCnt="0"/>
      <dgm:spPr/>
    </dgm:pt>
    <dgm:pt modelId="{D9CF18BD-C653-4760-9527-952FD3B60B7D}" type="pres">
      <dgm:prSet presAssocID="{5B61AFCB-3999-4FF6-8C40-951220175333}" presName="ConnectorPoint" presStyleLbl="lnNode1" presStyleIdx="0" presStyleCnt="10"/>
      <dgm:spPr>
        <a:solidFill>
          <a:schemeClr val="accent1">
            <a:hueOff val="0"/>
            <a:satOff val="0"/>
            <a:lumOff val="0"/>
            <a:alphaOff val="0"/>
          </a:schemeClr>
        </a:solidFill>
        <a:ln w="6350" cap="flat" cmpd="sng" algn="ctr">
          <a:noFill/>
          <a:prstDash val="solid"/>
        </a:ln>
        <a:effectLst/>
      </dgm:spPr>
    </dgm:pt>
    <dgm:pt modelId="{7E7B7464-74C0-42A8-B772-E00AD038FADF}" type="pres">
      <dgm:prSet presAssocID="{5B61AFCB-3999-4FF6-8C40-951220175333}" presName="DropPinPlaceHolder" presStyleCnt="0"/>
      <dgm:spPr/>
    </dgm:pt>
    <dgm:pt modelId="{4DAC5C6B-ABD2-42AD-9A72-4BFA439061C5}" type="pres">
      <dgm:prSet presAssocID="{5B61AFCB-3999-4FF6-8C40-951220175333}" presName="DropPin" presStyleLbl="alignNode1" presStyleIdx="0" presStyleCnt="10" custLinFactX="11128" custLinFactNeighborX="100000"/>
      <dgm:spPr/>
    </dgm:pt>
    <dgm:pt modelId="{B2FD37B0-F01B-4D44-8CF8-218202E0D1E8}" type="pres">
      <dgm:prSet presAssocID="{5B61AFCB-3999-4FF6-8C40-951220175333}" presName="Ellipse" presStyleLbl="fgAcc1" presStyleIdx="1" presStyleCnt="11"/>
      <dgm:spPr>
        <a:solidFill>
          <a:schemeClr val="accent1">
            <a:alpha val="90000"/>
          </a:schemeClr>
        </a:solidFill>
        <a:ln w="10795" cap="flat" cmpd="sng" algn="ctr">
          <a:noFill/>
          <a:prstDash val="solid"/>
        </a:ln>
        <a:effectLst/>
      </dgm:spPr>
    </dgm:pt>
    <dgm:pt modelId="{D4B58DA4-2829-48E9-87D6-EF70B809CD8A}" type="pres">
      <dgm:prSet presAssocID="{5B61AFCB-3999-4FF6-8C40-951220175333}" presName="L2TextContainer" presStyleLbl="revTx" presStyleIdx="0" presStyleCnt="20">
        <dgm:presLayoutVars>
          <dgm:bulletEnabled val="1"/>
        </dgm:presLayoutVars>
      </dgm:prSet>
      <dgm:spPr/>
    </dgm:pt>
    <dgm:pt modelId="{CB2CFD90-D3B6-4E12-8EDF-2099CE76871D}" type="pres">
      <dgm:prSet presAssocID="{5B61AFCB-3999-4FF6-8C40-951220175333}" presName="L1TextContainer" presStyleLbl="revTx" presStyleIdx="1" presStyleCnt="20" custLinFactNeighborX="27745">
        <dgm:presLayoutVars>
          <dgm:chMax val="1"/>
          <dgm:chPref val="1"/>
          <dgm:bulletEnabled val="1"/>
        </dgm:presLayoutVars>
      </dgm:prSet>
      <dgm:spPr/>
    </dgm:pt>
    <dgm:pt modelId="{BE0BF8CC-38A1-4B01-9752-24691B06D1BD}" type="pres">
      <dgm:prSet presAssocID="{5B61AFCB-3999-4FF6-8C40-951220175333}" presName="ConnectLine" presStyleLbl="sibTrans1D1" presStyleIdx="0" presStyleCnt="10" custLinFactX="600000" custLinFactNeighborX="685437"/>
      <dgm:spPr>
        <a:noFill/>
        <a:ln w="12700" cap="flat" cmpd="sng" algn="ctr">
          <a:solidFill>
            <a:schemeClr val="accent1">
              <a:hueOff val="0"/>
              <a:satOff val="0"/>
              <a:lumOff val="0"/>
              <a:alphaOff val="0"/>
            </a:schemeClr>
          </a:solidFill>
          <a:prstDash val="dash"/>
        </a:ln>
        <a:effectLst/>
      </dgm:spPr>
    </dgm:pt>
    <dgm:pt modelId="{10847EFC-DB79-448A-BC56-376B8D3C1E44}" type="pres">
      <dgm:prSet presAssocID="{5B61AFCB-3999-4FF6-8C40-951220175333}" presName="EmptyPlaceHolder" presStyleCnt="0"/>
      <dgm:spPr/>
    </dgm:pt>
    <dgm:pt modelId="{D9C3276B-3C05-4EFD-96BA-6E5F7AE7FC40}" type="pres">
      <dgm:prSet presAssocID="{7C37F75A-37DC-41FE-B801-015FE1193C93}" presName="spaceBetweenRectangles" presStyleCnt="0"/>
      <dgm:spPr/>
    </dgm:pt>
    <dgm:pt modelId="{62B2448A-4161-4E51-B8B3-AB6784F57612}" type="pres">
      <dgm:prSet presAssocID="{2462E462-454F-481E-88EF-4AD285869C68}" presName="composite" presStyleCnt="0"/>
      <dgm:spPr/>
    </dgm:pt>
    <dgm:pt modelId="{3543A269-1329-409E-9909-058A6F634ED0}" type="pres">
      <dgm:prSet presAssocID="{2462E462-454F-481E-88EF-4AD285869C68}" presName="ConnectorPoint" presStyleLbl="lnNode1" presStyleIdx="1" presStyleCnt="10"/>
      <dgm:spPr>
        <a:solidFill>
          <a:schemeClr val="accent1">
            <a:hueOff val="0"/>
            <a:satOff val="0"/>
            <a:lumOff val="0"/>
            <a:alphaOff val="0"/>
          </a:schemeClr>
        </a:solidFill>
        <a:ln w="6350" cap="flat" cmpd="sng" algn="ctr">
          <a:noFill/>
          <a:prstDash val="solid"/>
        </a:ln>
        <a:effectLst/>
      </dgm:spPr>
    </dgm:pt>
    <dgm:pt modelId="{670882F5-E32F-4B9C-9D75-2450AED018D3}" type="pres">
      <dgm:prSet presAssocID="{2462E462-454F-481E-88EF-4AD285869C68}" presName="DropPinPlaceHolder" presStyleCnt="0"/>
      <dgm:spPr/>
    </dgm:pt>
    <dgm:pt modelId="{DC2579D0-3651-4E01-897D-55711A962527}" type="pres">
      <dgm:prSet presAssocID="{2462E462-454F-481E-88EF-4AD285869C68}" presName="DropPin" presStyleLbl="alignNode1" presStyleIdx="1" presStyleCnt="10"/>
      <dgm:spPr/>
    </dgm:pt>
    <dgm:pt modelId="{52EA3B33-2EB4-405C-8052-10B3DD9273E2}" type="pres">
      <dgm:prSet presAssocID="{2462E462-454F-481E-88EF-4AD285869C68}" presName="Ellipse" presStyleLbl="fgAcc1" presStyleIdx="2" presStyleCnt="11"/>
      <dgm:spPr>
        <a:solidFill>
          <a:schemeClr val="accent1">
            <a:alpha val="90000"/>
          </a:schemeClr>
        </a:solidFill>
        <a:ln w="10795" cap="flat" cmpd="sng" algn="ctr">
          <a:noFill/>
          <a:prstDash val="solid"/>
        </a:ln>
        <a:effectLst/>
      </dgm:spPr>
    </dgm:pt>
    <dgm:pt modelId="{DDF7C214-567B-4CA0-8E05-C70120EBAA36}" type="pres">
      <dgm:prSet presAssocID="{2462E462-454F-481E-88EF-4AD285869C68}" presName="L2TextContainer" presStyleLbl="revTx" presStyleIdx="2" presStyleCnt="20">
        <dgm:presLayoutVars>
          <dgm:bulletEnabled val="1"/>
        </dgm:presLayoutVars>
      </dgm:prSet>
      <dgm:spPr/>
    </dgm:pt>
    <dgm:pt modelId="{48B40D64-EA99-4B20-B620-BDEEAA6834AA}" type="pres">
      <dgm:prSet presAssocID="{2462E462-454F-481E-88EF-4AD285869C68}" presName="L1TextContainer" presStyleLbl="revTx" presStyleIdx="3" presStyleCnt="20">
        <dgm:presLayoutVars>
          <dgm:chMax val="1"/>
          <dgm:chPref val="1"/>
          <dgm:bulletEnabled val="1"/>
        </dgm:presLayoutVars>
      </dgm:prSet>
      <dgm:spPr/>
    </dgm:pt>
    <dgm:pt modelId="{F8953688-8D81-4BD0-A4E8-A4763BC5239C}" type="pres">
      <dgm:prSet presAssocID="{2462E462-454F-481E-88EF-4AD285869C68}" presName="ConnectLine" presStyleLbl="sibTrans1D1" presStyleIdx="1" presStyleCnt="10"/>
      <dgm:spPr>
        <a:noFill/>
        <a:ln w="12700" cap="flat" cmpd="sng" algn="ctr">
          <a:solidFill>
            <a:schemeClr val="accent1">
              <a:hueOff val="0"/>
              <a:satOff val="0"/>
              <a:lumOff val="0"/>
              <a:alphaOff val="0"/>
            </a:schemeClr>
          </a:solidFill>
          <a:prstDash val="dash"/>
        </a:ln>
        <a:effectLst/>
      </dgm:spPr>
    </dgm:pt>
    <dgm:pt modelId="{F024075F-BD33-4DAB-80C4-68DEE27066DB}" type="pres">
      <dgm:prSet presAssocID="{2462E462-454F-481E-88EF-4AD285869C68}" presName="EmptyPlaceHolder" presStyleCnt="0"/>
      <dgm:spPr/>
    </dgm:pt>
    <dgm:pt modelId="{BC5A08D9-EFE2-49B9-BFE6-DF5442ABF0F3}" type="pres">
      <dgm:prSet presAssocID="{72270013-A24F-40EF-BB0A-214C08A5552C}" presName="spaceBetweenRectangles" presStyleCnt="0"/>
      <dgm:spPr/>
    </dgm:pt>
    <dgm:pt modelId="{B7419E70-7EFF-4F5A-9922-6382A31CA2BA}" type="pres">
      <dgm:prSet presAssocID="{AD9D6D17-9CD0-436E-B2F5-3107859008C9}" presName="composite" presStyleCnt="0"/>
      <dgm:spPr/>
    </dgm:pt>
    <dgm:pt modelId="{1E7FCD4B-245F-4841-A130-F437A082A43D}" type="pres">
      <dgm:prSet presAssocID="{AD9D6D17-9CD0-436E-B2F5-3107859008C9}" presName="ConnectorPoint" presStyleLbl="lnNode1" presStyleIdx="2" presStyleCnt="10"/>
      <dgm:spPr>
        <a:solidFill>
          <a:schemeClr val="accent1">
            <a:hueOff val="0"/>
            <a:satOff val="0"/>
            <a:lumOff val="0"/>
            <a:alphaOff val="0"/>
          </a:schemeClr>
        </a:solidFill>
        <a:ln w="6350" cap="flat" cmpd="sng" algn="ctr">
          <a:noFill/>
          <a:prstDash val="solid"/>
        </a:ln>
        <a:effectLst/>
      </dgm:spPr>
    </dgm:pt>
    <dgm:pt modelId="{F4D77BD1-58BB-4481-A55C-FDB982BBDBD7}" type="pres">
      <dgm:prSet presAssocID="{AD9D6D17-9CD0-436E-B2F5-3107859008C9}" presName="DropPinPlaceHolder" presStyleCnt="0"/>
      <dgm:spPr/>
    </dgm:pt>
    <dgm:pt modelId="{709DD593-B36D-4A82-9CA5-7EB0BF33F2CF}" type="pres">
      <dgm:prSet presAssocID="{AD9D6D17-9CD0-436E-B2F5-3107859008C9}" presName="DropPin" presStyleLbl="alignNode1" presStyleIdx="2" presStyleCnt="10"/>
      <dgm:spPr/>
    </dgm:pt>
    <dgm:pt modelId="{6BF1D37F-E363-4EDE-BB62-3D33AEE4F697}" type="pres">
      <dgm:prSet presAssocID="{AD9D6D17-9CD0-436E-B2F5-3107859008C9}" presName="Ellipse" presStyleLbl="fgAcc1" presStyleIdx="3" presStyleCnt="11"/>
      <dgm:spPr>
        <a:solidFill>
          <a:schemeClr val="accent1">
            <a:alpha val="90000"/>
          </a:schemeClr>
        </a:solidFill>
        <a:ln w="10795" cap="flat" cmpd="sng" algn="ctr">
          <a:noFill/>
          <a:prstDash val="solid"/>
        </a:ln>
        <a:effectLst/>
      </dgm:spPr>
    </dgm:pt>
    <dgm:pt modelId="{D79D0623-4A0F-4113-B221-A03DD8A63E74}" type="pres">
      <dgm:prSet presAssocID="{AD9D6D17-9CD0-436E-B2F5-3107859008C9}" presName="L2TextContainer" presStyleLbl="revTx" presStyleIdx="4" presStyleCnt="20">
        <dgm:presLayoutVars>
          <dgm:bulletEnabled val="1"/>
        </dgm:presLayoutVars>
      </dgm:prSet>
      <dgm:spPr/>
    </dgm:pt>
    <dgm:pt modelId="{4834ED91-36CE-447C-B8D4-984AC9474013}" type="pres">
      <dgm:prSet presAssocID="{AD9D6D17-9CD0-436E-B2F5-3107859008C9}" presName="L1TextContainer" presStyleLbl="revTx" presStyleIdx="5" presStyleCnt="20">
        <dgm:presLayoutVars>
          <dgm:chMax val="1"/>
          <dgm:chPref val="1"/>
          <dgm:bulletEnabled val="1"/>
        </dgm:presLayoutVars>
      </dgm:prSet>
      <dgm:spPr/>
    </dgm:pt>
    <dgm:pt modelId="{974A0F23-9B70-46E2-9BEA-A161DEEB3084}" type="pres">
      <dgm:prSet presAssocID="{AD9D6D17-9CD0-436E-B2F5-3107859008C9}" presName="ConnectLine" presStyleLbl="sibTrans1D1" presStyleIdx="2" presStyleCnt="10"/>
      <dgm:spPr>
        <a:noFill/>
        <a:ln w="12700" cap="flat" cmpd="sng" algn="ctr">
          <a:solidFill>
            <a:schemeClr val="accent1">
              <a:hueOff val="0"/>
              <a:satOff val="0"/>
              <a:lumOff val="0"/>
              <a:alphaOff val="0"/>
            </a:schemeClr>
          </a:solidFill>
          <a:prstDash val="dash"/>
        </a:ln>
        <a:effectLst/>
      </dgm:spPr>
    </dgm:pt>
    <dgm:pt modelId="{62BF4BDC-CBF1-48A7-80CE-F97264592B7A}" type="pres">
      <dgm:prSet presAssocID="{AD9D6D17-9CD0-436E-B2F5-3107859008C9}" presName="EmptyPlaceHolder" presStyleCnt="0"/>
      <dgm:spPr/>
    </dgm:pt>
    <dgm:pt modelId="{CD17ECCA-15B7-49A9-9B34-A68BBF84A514}" type="pres">
      <dgm:prSet presAssocID="{358ED013-0CC0-452C-A763-E0762C788D8A}" presName="spaceBetweenRectangles" presStyleCnt="0"/>
      <dgm:spPr/>
    </dgm:pt>
    <dgm:pt modelId="{89FDF4F3-0120-4B4E-9D96-F1BFBFFF45A1}" type="pres">
      <dgm:prSet presAssocID="{0A20DFE2-6CF3-4F83-A2A3-0B988DAA1C59}" presName="composite" presStyleCnt="0"/>
      <dgm:spPr/>
    </dgm:pt>
    <dgm:pt modelId="{FBE3BF6D-9FF1-4FDA-B10E-0EDE52641AD6}" type="pres">
      <dgm:prSet presAssocID="{0A20DFE2-6CF3-4F83-A2A3-0B988DAA1C59}" presName="ConnectorPoint" presStyleLbl="lnNode1" presStyleIdx="3" presStyleCnt="10"/>
      <dgm:spPr>
        <a:solidFill>
          <a:schemeClr val="accent1">
            <a:hueOff val="0"/>
            <a:satOff val="0"/>
            <a:lumOff val="0"/>
            <a:alphaOff val="0"/>
          </a:schemeClr>
        </a:solidFill>
        <a:ln w="6350" cap="flat" cmpd="sng" algn="ctr">
          <a:noFill/>
          <a:prstDash val="solid"/>
        </a:ln>
        <a:effectLst/>
      </dgm:spPr>
    </dgm:pt>
    <dgm:pt modelId="{F02407C6-AE0E-46D9-A78B-0AF7E5DD97A3}" type="pres">
      <dgm:prSet presAssocID="{0A20DFE2-6CF3-4F83-A2A3-0B988DAA1C59}" presName="DropPinPlaceHolder" presStyleCnt="0"/>
      <dgm:spPr/>
    </dgm:pt>
    <dgm:pt modelId="{01335C1C-DE3D-4466-A6DE-1B995F7663B6}" type="pres">
      <dgm:prSet presAssocID="{0A20DFE2-6CF3-4F83-A2A3-0B988DAA1C59}" presName="DropPin" presStyleLbl="alignNode1" presStyleIdx="3" presStyleCnt="10" custLinFactNeighborX="24097"/>
      <dgm:spPr/>
    </dgm:pt>
    <dgm:pt modelId="{F2AE6278-65FD-49DF-B70A-DC2E6C36130D}" type="pres">
      <dgm:prSet presAssocID="{0A20DFE2-6CF3-4F83-A2A3-0B988DAA1C59}" presName="Ellipse" presStyleLbl="fgAcc1" presStyleIdx="4" presStyleCnt="11"/>
      <dgm:spPr>
        <a:solidFill>
          <a:schemeClr val="accent1">
            <a:alpha val="90000"/>
          </a:schemeClr>
        </a:solidFill>
        <a:ln w="10795" cap="flat" cmpd="sng" algn="ctr">
          <a:noFill/>
          <a:prstDash val="solid"/>
        </a:ln>
        <a:effectLst/>
      </dgm:spPr>
    </dgm:pt>
    <dgm:pt modelId="{D8AA9A4F-D53B-4C45-8D15-EEE1642F0DBC}" type="pres">
      <dgm:prSet presAssocID="{0A20DFE2-6CF3-4F83-A2A3-0B988DAA1C59}" presName="L2TextContainer" presStyleLbl="revTx" presStyleIdx="6" presStyleCnt="20">
        <dgm:presLayoutVars>
          <dgm:bulletEnabled val="1"/>
        </dgm:presLayoutVars>
      </dgm:prSet>
      <dgm:spPr/>
    </dgm:pt>
    <dgm:pt modelId="{218B202C-0784-44AF-AD9E-F0018E1A94B0}" type="pres">
      <dgm:prSet presAssocID="{0A20DFE2-6CF3-4F83-A2A3-0B988DAA1C59}" presName="L1TextContainer" presStyleLbl="revTx" presStyleIdx="7" presStyleCnt="20" custLinFactNeighborX="8047">
        <dgm:presLayoutVars>
          <dgm:chMax val="1"/>
          <dgm:chPref val="1"/>
          <dgm:bulletEnabled val="1"/>
        </dgm:presLayoutVars>
      </dgm:prSet>
      <dgm:spPr/>
    </dgm:pt>
    <dgm:pt modelId="{61CF7BAE-8B04-48ED-A9AA-E2DD4896D227}" type="pres">
      <dgm:prSet presAssocID="{0A20DFE2-6CF3-4F83-A2A3-0B988DAA1C59}" presName="ConnectLine" presStyleLbl="sibTrans1D1" presStyleIdx="3" presStyleCnt="10" custLinFactX="100000" custLinFactNeighborX="178761"/>
      <dgm:spPr>
        <a:noFill/>
        <a:ln w="12700" cap="flat" cmpd="sng" algn="ctr">
          <a:solidFill>
            <a:schemeClr val="accent1">
              <a:hueOff val="0"/>
              <a:satOff val="0"/>
              <a:lumOff val="0"/>
              <a:alphaOff val="0"/>
            </a:schemeClr>
          </a:solidFill>
          <a:prstDash val="dash"/>
        </a:ln>
        <a:effectLst/>
      </dgm:spPr>
    </dgm:pt>
    <dgm:pt modelId="{8F3814EB-1B37-4FB2-A4EA-BDCD4F07C73A}" type="pres">
      <dgm:prSet presAssocID="{0A20DFE2-6CF3-4F83-A2A3-0B988DAA1C59}" presName="EmptyPlaceHolder" presStyleCnt="0"/>
      <dgm:spPr/>
    </dgm:pt>
    <dgm:pt modelId="{FD26502C-7865-4577-84AA-1D86CBC83947}" type="pres">
      <dgm:prSet presAssocID="{47A9E0C6-0F32-4546-8670-1A42FBCD11E9}" presName="spaceBetweenRectangles" presStyleCnt="0"/>
      <dgm:spPr/>
    </dgm:pt>
    <dgm:pt modelId="{53096B05-7CB3-4FA9-B80E-05C53DBDDADD}" type="pres">
      <dgm:prSet presAssocID="{7FE82F18-3DE2-4F24-95FF-E6CA081E2C79}" presName="composite" presStyleCnt="0"/>
      <dgm:spPr/>
    </dgm:pt>
    <dgm:pt modelId="{01F13611-824C-446F-B499-F967151974B1}" type="pres">
      <dgm:prSet presAssocID="{7FE82F18-3DE2-4F24-95FF-E6CA081E2C79}" presName="ConnectorPoint" presStyleLbl="lnNode1" presStyleIdx="4" presStyleCnt="10"/>
      <dgm:spPr>
        <a:solidFill>
          <a:schemeClr val="accent1">
            <a:hueOff val="0"/>
            <a:satOff val="0"/>
            <a:lumOff val="0"/>
            <a:alphaOff val="0"/>
          </a:schemeClr>
        </a:solidFill>
        <a:ln w="6350" cap="flat" cmpd="sng" algn="ctr">
          <a:noFill/>
          <a:prstDash val="solid"/>
        </a:ln>
        <a:effectLst/>
      </dgm:spPr>
    </dgm:pt>
    <dgm:pt modelId="{2BEF2E08-6821-44E2-8B1F-1CDB52957C12}" type="pres">
      <dgm:prSet presAssocID="{7FE82F18-3DE2-4F24-95FF-E6CA081E2C79}" presName="DropPinPlaceHolder" presStyleCnt="0"/>
      <dgm:spPr/>
    </dgm:pt>
    <dgm:pt modelId="{6278E80A-BCFC-4189-AE7B-1691FB8AE80D}" type="pres">
      <dgm:prSet presAssocID="{7FE82F18-3DE2-4F24-95FF-E6CA081E2C79}" presName="DropPin" presStyleLbl="alignNode1" presStyleIdx="4" presStyleCnt="10"/>
      <dgm:spPr/>
    </dgm:pt>
    <dgm:pt modelId="{F1CBD4BE-969B-4486-A695-DC1D5CAB272D}" type="pres">
      <dgm:prSet presAssocID="{7FE82F18-3DE2-4F24-95FF-E6CA081E2C79}" presName="Ellipse" presStyleLbl="fgAcc1" presStyleIdx="5" presStyleCnt="11"/>
      <dgm:spPr>
        <a:solidFill>
          <a:schemeClr val="accent1">
            <a:alpha val="90000"/>
          </a:schemeClr>
        </a:solidFill>
        <a:ln w="10795" cap="flat" cmpd="sng" algn="ctr">
          <a:noFill/>
          <a:prstDash val="solid"/>
        </a:ln>
        <a:effectLst/>
      </dgm:spPr>
    </dgm:pt>
    <dgm:pt modelId="{A5BE71DF-C37C-4F2A-9734-B1D1F8575720}" type="pres">
      <dgm:prSet presAssocID="{7FE82F18-3DE2-4F24-95FF-E6CA081E2C79}" presName="L2TextContainer" presStyleLbl="revTx" presStyleIdx="8" presStyleCnt="20">
        <dgm:presLayoutVars>
          <dgm:bulletEnabled val="1"/>
        </dgm:presLayoutVars>
      </dgm:prSet>
      <dgm:spPr/>
    </dgm:pt>
    <dgm:pt modelId="{EF110A13-FCBC-47DD-AE79-EC993998E6B5}" type="pres">
      <dgm:prSet presAssocID="{7FE82F18-3DE2-4F24-95FF-E6CA081E2C79}" presName="L1TextContainer" presStyleLbl="revTx" presStyleIdx="9" presStyleCnt="20">
        <dgm:presLayoutVars>
          <dgm:chMax val="1"/>
          <dgm:chPref val="1"/>
          <dgm:bulletEnabled val="1"/>
        </dgm:presLayoutVars>
      </dgm:prSet>
      <dgm:spPr/>
    </dgm:pt>
    <dgm:pt modelId="{DC12CFBB-7A5D-422A-8058-0FEECFD65D69}" type="pres">
      <dgm:prSet presAssocID="{7FE82F18-3DE2-4F24-95FF-E6CA081E2C79}" presName="ConnectLine" presStyleLbl="sibTrans1D1" presStyleIdx="4" presStyleCnt="10"/>
      <dgm:spPr>
        <a:noFill/>
        <a:ln w="12700" cap="flat" cmpd="sng" algn="ctr">
          <a:solidFill>
            <a:schemeClr val="accent1">
              <a:hueOff val="0"/>
              <a:satOff val="0"/>
              <a:lumOff val="0"/>
              <a:alphaOff val="0"/>
            </a:schemeClr>
          </a:solidFill>
          <a:prstDash val="dash"/>
        </a:ln>
        <a:effectLst/>
      </dgm:spPr>
    </dgm:pt>
    <dgm:pt modelId="{9455C1A1-EDFE-492F-82FC-40C4CE82BB6C}" type="pres">
      <dgm:prSet presAssocID="{7FE82F18-3DE2-4F24-95FF-E6CA081E2C79}" presName="EmptyPlaceHolder" presStyleCnt="0"/>
      <dgm:spPr/>
    </dgm:pt>
    <dgm:pt modelId="{F1C3781D-12E3-4B67-B9B3-69295322DF4D}" type="pres">
      <dgm:prSet presAssocID="{01FCD53D-9835-4FBD-8810-EC6E2A522323}" presName="spaceBetweenRectangles" presStyleCnt="0"/>
      <dgm:spPr/>
    </dgm:pt>
    <dgm:pt modelId="{69AEC687-E581-454E-A165-698483F33481}" type="pres">
      <dgm:prSet presAssocID="{61C68061-E3C3-4985-9230-5D34FCF685BC}" presName="composite" presStyleCnt="0"/>
      <dgm:spPr/>
    </dgm:pt>
    <dgm:pt modelId="{5293DF7D-452E-4C56-9B51-32317CFB04DC}" type="pres">
      <dgm:prSet presAssocID="{61C68061-E3C3-4985-9230-5D34FCF685BC}" presName="ConnectorPoint" presStyleLbl="lnNode1" presStyleIdx="5" presStyleCnt="10"/>
      <dgm:spPr>
        <a:solidFill>
          <a:schemeClr val="accent1">
            <a:hueOff val="0"/>
            <a:satOff val="0"/>
            <a:lumOff val="0"/>
            <a:alphaOff val="0"/>
          </a:schemeClr>
        </a:solidFill>
        <a:ln w="6350" cap="flat" cmpd="sng" algn="ctr">
          <a:noFill/>
          <a:prstDash val="solid"/>
        </a:ln>
        <a:effectLst/>
      </dgm:spPr>
    </dgm:pt>
    <dgm:pt modelId="{2CCAF919-E22D-489E-932B-033EC37F39D0}" type="pres">
      <dgm:prSet presAssocID="{61C68061-E3C3-4985-9230-5D34FCF685BC}" presName="DropPinPlaceHolder" presStyleCnt="0"/>
      <dgm:spPr/>
    </dgm:pt>
    <dgm:pt modelId="{60FAF9D9-DA8C-40BC-B90A-6768F9FD68EA}" type="pres">
      <dgm:prSet presAssocID="{61C68061-E3C3-4985-9230-5D34FCF685BC}" presName="DropPin" presStyleLbl="alignNode1" presStyleIdx="5" presStyleCnt="10" custLinFactNeighborX="16926"/>
      <dgm:spPr/>
    </dgm:pt>
    <dgm:pt modelId="{240E7FBE-C865-407A-AADD-6DA049BA2859}" type="pres">
      <dgm:prSet presAssocID="{61C68061-E3C3-4985-9230-5D34FCF685BC}" presName="Ellipse" presStyleLbl="fgAcc1" presStyleIdx="6" presStyleCnt="11"/>
      <dgm:spPr>
        <a:solidFill>
          <a:schemeClr val="accent1">
            <a:alpha val="90000"/>
          </a:schemeClr>
        </a:solidFill>
        <a:ln w="10795" cap="flat" cmpd="sng" algn="ctr">
          <a:noFill/>
          <a:prstDash val="solid"/>
        </a:ln>
        <a:effectLst/>
      </dgm:spPr>
    </dgm:pt>
    <dgm:pt modelId="{CC69FFE9-758C-4AFE-941C-838434F0E077}" type="pres">
      <dgm:prSet presAssocID="{61C68061-E3C3-4985-9230-5D34FCF685BC}" presName="L2TextContainer" presStyleLbl="revTx" presStyleIdx="10" presStyleCnt="20">
        <dgm:presLayoutVars>
          <dgm:bulletEnabled val="1"/>
        </dgm:presLayoutVars>
      </dgm:prSet>
      <dgm:spPr/>
    </dgm:pt>
    <dgm:pt modelId="{56ADB5EA-A5C5-4B6F-9257-5AF5D80E59F4}" type="pres">
      <dgm:prSet presAssocID="{61C68061-E3C3-4985-9230-5D34FCF685BC}" presName="L1TextContainer" presStyleLbl="revTx" presStyleIdx="11" presStyleCnt="20" custLinFactNeighborX="8747">
        <dgm:presLayoutVars>
          <dgm:chMax val="1"/>
          <dgm:chPref val="1"/>
          <dgm:bulletEnabled val="1"/>
        </dgm:presLayoutVars>
      </dgm:prSet>
      <dgm:spPr/>
    </dgm:pt>
    <dgm:pt modelId="{30D44984-3A2C-4CAC-8D87-F097FA251E44}" type="pres">
      <dgm:prSet presAssocID="{61C68061-E3C3-4985-9230-5D34FCF685BC}" presName="ConnectLine" presStyleLbl="sibTrans1D1" presStyleIdx="5" presStyleCnt="10" custLinFactX="95803" custLinFactNeighborX="100000"/>
      <dgm:spPr>
        <a:noFill/>
        <a:ln w="12700" cap="flat" cmpd="sng" algn="ctr">
          <a:solidFill>
            <a:schemeClr val="accent1">
              <a:hueOff val="0"/>
              <a:satOff val="0"/>
              <a:lumOff val="0"/>
              <a:alphaOff val="0"/>
            </a:schemeClr>
          </a:solidFill>
          <a:prstDash val="dash"/>
        </a:ln>
        <a:effectLst/>
      </dgm:spPr>
    </dgm:pt>
    <dgm:pt modelId="{A29B82CE-056B-4548-94D1-D426A43A1AE3}" type="pres">
      <dgm:prSet presAssocID="{61C68061-E3C3-4985-9230-5D34FCF685BC}" presName="EmptyPlaceHolder" presStyleCnt="0"/>
      <dgm:spPr/>
    </dgm:pt>
    <dgm:pt modelId="{9822861A-F61A-4B5D-8790-034723170D79}" type="pres">
      <dgm:prSet presAssocID="{D8D54EC7-64C8-45AC-9D13-66B16ECCCA25}" presName="spaceBetweenRectangles" presStyleCnt="0"/>
      <dgm:spPr/>
    </dgm:pt>
    <dgm:pt modelId="{F15F3E78-F468-454F-9AB0-0D9C432CFC4B}" type="pres">
      <dgm:prSet presAssocID="{E756C650-8DCF-4674-9A20-D4D953B92904}" presName="composite" presStyleCnt="0"/>
      <dgm:spPr/>
    </dgm:pt>
    <dgm:pt modelId="{98238378-CA86-4555-809D-878D4E51DCB8}" type="pres">
      <dgm:prSet presAssocID="{E756C650-8DCF-4674-9A20-D4D953B92904}" presName="ConnectorPoint" presStyleLbl="lnNode1" presStyleIdx="6" presStyleCnt="10"/>
      <dgm:spPr>
        <a:solidFill>
          <a:schemeClr val="accent1">
            <a:hueOff val="0"/>
            <a:satOff val="0"/>
            <a:lumOff val="0"/>
            <a:alphaOff val="0"/>
          </a:schemeClr>
        </a:solidFill>
        <a:ln w="6350" cap="flat" cmpd="sng" algn="ctr">
          <a:noFill/>
          <a:prstDash val="solid"/>
        </a:ln>
        <a:effectLst/>
      </dgm:spPr>
    </dgm:pt>
    <dgm:pt modelId="{8701F964-E63C-480D-9452-23E0E8334986}" type="pres">
      <dgm:prSet presAssocID="{E756C650-8DCF-4674-9A20-D4D953B92904}" presName="DropPinPlaceHolder" presStyleCnt="0"/>
      <dgm:spPr/>
    </dgm:pt>
    <dgm:pt modelId="{A8F7AE89-82D0-4DDD-BB3E-5919A1B97A5D}" type="pres">
      <dgm:prSet presAssocID="{E756C650-8DCF-4674-9A20-D4D953B92904}" presName="DropPin" presStyleLbl="alignNode1" presStyleIdx="6" presStyleCnt="10"/>
      <dgm:spPr/>
    </dgm:pt>
    <dgm:pt modelId="{035B2F06-DF58-456F-94CB-BC9DABC7BB1D}" type="pres">
      <dgm:prSet presAssocID="{E756C650-8DCF-4674-9A20-D4D953B92904}" presName="Ellipse" presStyleLbl="fgAcc1" presStyleIdx="7" presStyleCnt="11"/>
      <dgm:spPr>
        <a:solidFill>
          <a:schemeClr val="accent1">
            <a:alpha val="90000"/>
          </a:schemeClr>
        </a:solidFill>
        <a:ln w="10795" cap="flat" cmpd="sng" algn="ctr">
          <a:noFill/>
          <a:prstDash val="solid"/>
        </a:ln>
        <a:effectLst/>
      </dgm:spPr>
    </dgm:pt>
    <dgm:pt modelId="{93115257-A1D5-41DB-A1B2-B11B956D6557}" type="pres">
      <dgm:prSet presAssocID="{E756C650-8DCF-4674-9A20-D4D953B92904}" presName="L2TextContainer" presStyleLbl="revTx" presStyleIdx="12" presStyleCnt="20">
        <dgm:presLayoutVars>
          <dgm:bulletEnabled val="1"/>
        </dgm:presLayoutVars>
      </dgm:prSet>
      <dgm:spPr/>
    </dgm:pt>
    <dgm:pt modelId="{32C68120-95FE-49F6-8FA0-955148FEE4FE}" type="pres">
      <dgm:prSet presAssocID="{E756C650-8DCF-4674-9A20-D4D953B92904}" presName="L1TextContainer" presStyleLbl="revTx" presStyleIdx="13" presStyleCnt="20">
        <dgm:presLayoutVars>
          <dgm:chMax val="1"/>
          <dgm:chPref val="1"/>
          <dgm:bulletEnabled val="1"/>
        </dgm:presLayoutVars>
      </dgm:prSet>
      <dgm:spPr/>
    </dgm:pt>
    <dgm:pt modelId="{29A3FFDF-C4FF-4AC7-9D1E-B26B2FAE95CD}" type="pres">
      <dgm:prSet presAssocID="{E756C650-8DCF-4674-9A20-D4D953B92904}" presName="ConnectLine" presStyleLbl="sibTrans1D1" presStyleIdx="6" presStyleCnt="10"/>
      <dgm:spPr>
        <a:noFill/>
        <a:ln w="12700" cap="flat" cmpd="sng" algn="ctr">
          <a:solidFill>
            <a:schemeClr val="accent1">
              <a:hueOff val="0"/>
              <a:satOff val="0"/>
              <a:lumOff val="0"/>
              <a:alphaOff val="0"/>
            </a:schemeClr>
          </a:solidFill>
          <a:prstDash val="dash"/>
        </a:ln>
        <a:effectLst/>
      </dgm:spPr>
    </dgm:pt>
    <dgm:pt modelId="{87149BF6-9CA0-4E18-A4FF-77ABA7A4B916}" type="pres">
      <dgm:prSet presAssocID="{E756C650-8DCF-4674-9A20-D4D953B92904}" presName="EmptyPlaceHolder" presStyleCnt="0"/>
      <dgm:spPr/>
    </dgm:pt>
    <dgm:pt modelId="{34FBA1CD-CF12-44E6-864A-10DB3B08FF57}" type="pres">
      <dgm:prSet presAssocID="{55F82FDA-A514-451E-B4EF-2B3683668E5D}" presName="spaceBetweenRectangles" presStyleCnt="0"/>
      <dgm:spPr/>
    </dgm:pt>
    <dgm:pt modelId="{96EB570F-16AD-4E0A-A3E2-A4A235735748}" type="pres">
      <dgm:prSet presAssocID="{6784EAC2-4575-4315-A07D-BBF05620D9C3}" presName="composite" presStyleCnt="0"/>
      <dgm:spPr/>
    </dgm:pt>
    <dgm:pt modelId="{AF7FEEB2-6A00-45C3-A9E2-F6D08E8A6ECB}" type="pres">
      <dgm:prSet presAssocID="{6784EAC2-4575-4315-A07D-BBF05620D9C3}" presName="ConnectorPoint" presStyleLbl="lnNode1" presStyleIdx="7" presStyleCnt="10"/>
      <dgm:spPr>
        <a:solidFill>
          <a:schemeClr val="accent1">
            <a:hueOff val="0"/>
            <a:satOff val="0"/>
            <a:lumOff val="0"/>
            <a:alphaOff val="0"/>
          </a:schemeClr>
        </a:solidFill>
        <a:ln w="6350" cap="flat" cmpd="sng" algn="ctr">
          <a:noFill/>
          <a:prstDash val="solid"/>
        </a:ln>
        <a:effectLst/>
      </dgm:spPr>
    </dgm:pt>
    <dgm:pt modelId="{FEC70A51-55AE-4695-B1E0-402C4422A3DB}" type="pres">
      <dgm:prSet presAssocID="{6784EAC2-4575-4315-A07D-BBF05620D9C3}" presName="DropPinPlaceHolder" presStyleCnt="0"/>
      <dgm:spPr/>
    </dgm:pt>
    <dgm:pt modelId="{465A2C4C-7E90-452A-B14B-B7C332F3AFEF}" type="pres">
      <dgm:prSet presAssocID="{6784EAC2-4575-4315-A07D-BBF05620D9C3}" presName="DropPin" presStyleLbl="alignNode1" presStyleIdx="7" presStyleCnt="10"/>
      <dgm:spPr/>
    </dgm:pt>
    <dgm:pt modelId="{BD564CF5-EA25-4734-86C1-A853C820E9B3}" type="pres">
      <dgm:prSet presAssocID="{6784EAC2-4575-4315-A07D-BBF05620D9C3}" presName="Ellipse" presStyleLbl="fgAcc1" presStyleIdx="8" presStyleCnt="11"/>
      <dgm:spPr>
        <a:solidFill>
          <a:schemeClr val="accent1">
            <a:alpha val="90000"/>
          </a:schemeClr>
        </a:solidFill>
        <a:ln w="10795" cap="flat" cmpd="sng" algn="ctr">
          <a:noFill/>
          <a:prstDash val="solid"/>
        </a:ln>
        <a:effectLst/>
      </dgm:spPr>
    </dgm:pt>
    <dgm:pt modelId="{917ACB6D-1602-4108-9B15-A94A065E8FDD}" type="pres">
      <dgm:prSet presAssocID="{6784EAC2-4575-4315-A07D-BBF05620D9C3}" presName="L2TextContainer" presStyleLbl="revTx" presStyleIdx="14" presStyleCnt="20">
        <dgm:presLayoutVars>
          <dgm:bulletEnabled val="1"/>
        </dgm:presLayoutVars>
      </dgm:prSet>
      <dgm:spPr/>
    </dgm:pt>
    <dgm:pt modelId="{B1F37C2F-7445-4AC7-8D86-7A5E29D7B54F}" type="pres">
      <dgm:prSet presAssocID="{6784EAC2-4575-4315-A07D-BBF05620D9C3}" presName="L1TextContainer" presStyleLbl="revTx" presStyleIdx="15" presStyleCnt="20">
        <dgm:presLayoutVars>
          <dgm:chMax val="1"/>
          <dgm:chPref val="1"/>
          <dgm:bulletEnabled val="1"/>
        </dgm:presLayoutVars>
      </dgm:prSet>
      <dgm:spPr/>
    </dgm:pt>
    <dgm:pt modelId="{D3D1E2CE-EBF0-441F-A5A4-94CA49DAFDC1}" type="pres">
      <dgm:prSet presAssocID="{6784EAC2-4575-4315-A07D-BBF05620D9C3}" presName="ConnectLine" presStyleLbl="sibTrans1D1" presStyleIdx="7" presStyleCnt="10"/>
      <dgm:spPr>
        <a:noFill/>
        <a:ln w="12700" cap="flat" cmpd="sng" algn="ctr">
          <a:solidFill>
            <a:schemeClr val="accent1">
              <a:hueOff val="0"/>
              <a:satOff val="0"/>
              <a:lumOff val="0"/>
              <a:alphaOff val="0"/>
            </a:schemeClr>
          </a:solidFill>
          <a:prstDash val="dash"/>
        </a:ln>
        <a:effectLst/>
      </dgm:spPr>
    </dgm:pt>
    <dgm:pt modelId="{FCB20337-EB4E-4C0C-B0A8-E82A8AD8CBD1}" type="pres">
      <dgm:prSet presAssocID="{6784EAC2-4575-4315-A07D-BBF05620D9C3}" presName="EmptyPlaceHolder" presStyleCnt="0"/>
      <dgm:spPr/>
    </dgm:pt>
    <dgm:pt modelId="{DE0A3EC6-5596-4A37-B8B6-1A48086E82EE}" type="pres">
      <dgm:prSet presAssocID="{4330C5F9-990B-48D4-904D-6F25CF8D9AEB}" presName="spaceBetweenRectangles" presStyleCnt="0"/>
      <dgm:spPr/>
    </dgm:pt>
    <dgm:pt modelId="{D086E6FC-4E38-4341-AFEC-E46145C6A15F}" type="pres">
      <dgm:prSet presAssocID="{ACC76568-A938-4943-9ABB-CE890B6FAC5B}" presName="composite" presStyleCnt="0"/>
      <dgm:spPr/>
    </dgm:pt>
    <dgm:pt modelId="{6BAD957E-D896-4E33-8FED-B66CEEDE7C52}" type="pres">
      <dgm:prSet presAssocID="{ACC76568-A938-4943-9ABB-CE890B6FAC5B}" presName="ConnectorPoint" presStyleLbl="lnNode1" presStyleIdx="8" presStyleCnt="10"/>
      <dgm:spPr>
        <a:solidFill>
          <a:schemeClr val="accent1">
            <a:hueOff val="0"/>
            <a:satOff val="0"/>
            <a:lumOff val="0"/>
            <a:alphaOff val="0"/>
          </a:schemeClr>
        </a:solidFill>
        <a:ln w="6350" cap="flat" cmpd="sng" algn="ctr">
          <a:noFill/>
          <a:prstDash val="solid"/>
        </a:ln>
        <a:effectLst/>
      </dgm:spPr>
    </dgm:pt>
    <dgm:pt modelId="{9D2BC794-BB6D-4E8C-B69C-CC36D26066AD}" type="pres">
      <dgm:prSet presAssocID="{ACC76568-A938-4943-9ABB-CE890B6FAC5B}" presName="DropPinPlaceHolder" presStyleCnt="0"/>
      <dgm:spPr/>
    </dgm:pt>
    <dgm:pt modelId="{A4293CF1-5934-49DC-8F59-D580A9F73673}" type="pres">
      <dgm:prSet presAssocID="{ACC76568-A938-4943-9ABB-CE890B6FAC5B}" presName="DropPin" presStyleLbl="alignNode1" presStyleIdx="8" presStyleCnt="10"/>
      <dgm:spPr/>
    </dgm:pt>
    <dgm:pt modelId="{86B023C2-AD15-466D-8B5A-5B82C13F80E0}" type="pres">
      <dgm:prSet presAssocID="{ACC76568-A938-4943-9ABB-CE890B6FAC5B}" presName="Ellipse" presStyleLbl="fgAcc1" presStyleIdx="9" presStyleCnt="11"/>
      <dgm:spPr>
        <a:solidFill>
          <a:schemeClr val="accent1">
            <a:alpha val="90000"/>
          </a:schemeClr>
        </a:solidFill>
        <a:ln w="10795" cap="flat" cmpd="sng" algn="ctr">
          <a:noFill/>
          <a:prstDash val="solid"/>
        </a:ln>
        <a:effectLst/>
      </dgm:spPr>
    </dgm:pt>
    <dgm:pt modelId="{89365B68-B858-46BA-B1FA-B43AB669D9ED}" type="pres">
      <dgm:prSet presAssocID="{ACC76568-A938-4943-9ABB-CE890B6FAC5B}" presName="L2TextContainer" presStyleLbl="revTx" presStyleIdx="16" presStyleCnt="20">
        <dgm:presLayoutVars>
          <dgm:bulletEnabled val="1"/>
        </dgm:presLayoutVars>
      </dgm:prSet>
      <dgm:spPr/>
    </dgm:pt>
    <dgm:pt modelId="{53648BC2-65C6-4B8F-8795-28344210DDDB}" type="pres">
      <dgm:prSet presAssocID="{ACC76568-A938-4943-9ABB-CE890B6FAC5B}" presName="L1TextContainer" presStyleLbl="revTx" presStyleIdx="17" presStyleCnt="20">
        <dgm:presLayoutVars>
          <dgm:chMax val="1"/>
          <dgm:chPref val="1"/>
          <dgm:bulletEnabled val="1"/>
        </dgm:presLayoutVars>
      </dgm:prSet>
      <dgm:spPr/>
    </dgm:pt>
    <dgm:pt modelId="{682834C6-6C60-4716-A538-CEB0B38E6892}" type="pres">
      <dgm:prSet presAssocID="{ACC76568-A938-4943-9ABB-CE890B6FAC5B}" presName="ConnectLine" presStyleLbl="sibTrans1D1" presStyleIdx="8" presStyleCnt="10"/>
      <dgm:spPr>
        <a:noFill/>
        <a:ln w="12700" cap="flat" cmpd="sng" algn="ctr">
          <a:solidFill>
            <a:schemeClr val="accent1">
              <a:hueOff val="0"/>
              <a:satOff val="0"/>
              <a:lumOff val="0"/>
              <a:alphaOff val="0"/>
            </a:schemeClr>
          </a:solidFill>
          <a:prstDash val="dash"/>
        </a:ln>
        <a:effectLst/>
      </dgm:spPr>
    </dgm:pt>
    <dgm:pt modelId="{8CE547CF-8C62-4B90-8774-9060537E0C24}" type="pres">
      <dgm:prSet presAssocID="{ACC76568-A938-4943-9ABB-CE890B6FAC5B}" presName="EmptyPlaceHolder" presStyleCnt="0"/>
      <dgm:spPr/>
    </dgm:pt>
    <dgm:pt modelId="{41DF7B98-1A40-4EF3-B4AB-2B5AC6D1734C}" type="pres">
      <dgm:prSet presAssocID="{21D003FC-5499-442F-A156-B2FEAB62F204}" presName="spaceBetweenRectangles" presStyleCnt="0"/>
      <dgm:spPr/>
    </dgm:pt>
    <dgm:pt modelId="{E61D56EC-F8BE-43D3-84EF-DDAA0FCC2AF9}" type="pres">
      <dgm:prSet presAssocID="{92C0E39A-7209-4B44-B95D-50709CC93856}" presName="composite" presStyleCnt="0"/>
      <dgm:spPr/>
    </dgm:pt>
    <dgm:pt modelId="{CF9632A1-6FEE-4FD2-8E8E-CB0E31403F6E}" type="pres">
      <dgm:prSet presAssocID="{92C0E39A-7209-4B44-B95D-50709CC93856}" presName="ConnectorPoint" presStyleLbl="lnNode1" presStyleIdx="9" presStyleCnt="10"/>
      <dgm:spPr>
        <a:solidFill>
          <a:schemeClr val="accent1">
            <a:hueOff val="0"/>
            <a:satOff val="0"/>
            <a:lumOff val="0"/>
            <a:alphaOff val="0"/>
          </a:schemeClr>
        </a:solidFill>
        <a:ln w="6350" cap="flat" cmpd="sng" algn="ctr">
          <a:noFill/>
          <a:prstDash val="solid"/>
        </a:ln>
        <a:effectLst/>
      </dgm:spPr>
    </dgm:pt>
    <dgm:pt modelId="{48B6F159-508A-44DD-8DFA-1E39CD86239A}" type="pres">
      <dgm:prSet presAssocID="{92C0E39A-7209-4B44-B95D-50709CC93856}" presName="DropPinPlaceHolder" presStyleCnt="0"/>
      <dgm:spPr/>
    </dgm:pt>
    <dgm:pt modelId="{9D1ED963-B587-4871-811A-E95983AC81B1}" type="pres">
      <dgm:prSet presAssocID="{92C0E39A-7209-4B44-B95D-50709CC93856}" presName="DropPin" presStyleLbl="alignNode1" presStyleIdx="9" presStyleCnt="10" custLinFactNeighborX="-36223"/>
      <dgm:spPr/>
    </dgm:pt>
    <dgm:pt modelId="{84F9DAB1-3180-4BAC-998C-62D3D6D03BC0}" type="pres">
      <dgm:prSet presAssocID="{92C0E39A-7209-4B44-B95D-50709CC93856}" presName="Ellipse" presStyleLbl="fgAcc1" presStyleIdx="10" presStyleCnt="11"/>
      <dgm:spPr>
        <a:solidFill>
          <a:schemeClr val="accent1">
            <a:alpha val="90000"/>
          </a:schemeClr>
        </a:solidFill>
        <a:ln w="10795" cap="flat" cmpd="sng" algn="ctr">
          <a:noFill/>
          <a:prstDash val="solid"/>
        </a:ln>
        <a:effectLst/>
      </dgm:spPr>
    </dgm:pt>
    <dgm:pt modelId="{6FF275F1-277A-438B-8903-8476A0F866C5}" type="pres">
      <dgm:prSet presAssocID="{92C0E39A-7209-4B44-B95D-50709CC93856}" presName="L2TextContainer" presStyleLbl="revTx" presStyleIdx="18" presStyleCnt="20">
        <dgm:presLayoutVars>
          <dgm:bulletEnabled val="1"/>
        </dgm:presLayoutVars>
      </dgm:prSet>
      <dgm:spPr/>
    </dgm:pt>
    <dgm:pt modelId="{869FEED5-CD70-49E8-BF51-B4E248BBFFF7}" type="pres">
      <dgm:prSet presAssocID="{92C0E39A-7209-4B44-B95D-50709CC93856}" presName="L1TextContainer" presStyleLbl="revTx" presStyleIdx="19" presStyleCnt="20" custLinFactNeighborX="-7803">
        <dgm:presLayoutVars>
          <dgm:chMax val="1"/>
          <dgm:chPref val="1"/>
          <dgm:bulletEnabled val="1"/>
        </dgm:presLayoutVars>
      </dgm:prSet>
      <dgm:spPr/>
    </dgm:pt>
    <dgm:pt modelId="{F63FF71E-CAA4-4EDB-ACC7-4DB83BE222AD}" type="pres">
      <dgm:prSet presAssocID="{92C0E39A-7209-4B44-B95D-50709CC93856}" presName="ConnectLine" presStyleLbl="sibTrans1D1" presStyleIdx="9" presStyleCnt="10" custLinFactX="-200000" custLinFactNeighborX="-218976"/>
      <dgm:spPr>
        <a:noFill/>
        <a:ln w="12700" cap="flat" cmpd="sng" algn="ctr">
          <a:solidFill>
            <a:schemeClr val="accent1">
              <a:hueOff val="0"/>
              <a:satOff val="0"/>
              <a:lumOff val="0"/>
              <a:alphaOff val="0"/>
            </a:schemeClr>
          </a:solidFill>
          <a:prstDash val="dash"/>
        </a:ln>
        <a:effectLst/>
      </dgm:spPr>
    </dgm:pt>
    <dgm:pt modelId="{DA93EEC7-D78A-471F-A329-A19A893D11C9}" type="pres">
      <dgm:prSet presAssocID="{92C0E39A-7209-4B44-B95D-50709CC93856}" presName="EmptyPlaceHolder" presStyleCnt="0"/>
      <dgm:spPr/>
    </dgm:pt>
  </dgm:ptLst>
  <dgm:cxnLst>
    <dgm:cxn modelId="{8E65B506-1641-4175-854D-DFC181DE570F}" srcId="{A38592E4-1517-4923-997D-653968EFA9ED}" destId="{AD9D6D17-9CD0-436E-B2F5-3107859008C9}" srcOrd="2" destOrd="0" parTransId="{594B202A-736B-4CC2-A2AA-FCFEB8706CCF}" sibTransId="{358ED013-0CC0-452C-A763-E0762C788D8A}"/>
    <dgm:cxn modelId="{75221D08-89FD-47D3-B573-7309A39C8850}" type="presOf" srcId="{51BF241B-3E0B-47EB-BFAA-ABBB27BB1F33}" destId="{D8AA9A4F-D53B-4C45-8D15-EEE1642F0DBC}" srcOrd="0" destOrd="0" presId="urn:microsoft.com/office/officeart/2017/3/layout/DropPinTimeline"/>
    <dgm:cxn modelId="{225D5F0F-B8B3-460B-91FC-4C042D97EBC5}" type="presOf" srcId="{AD9D6D17-9CD0-436E-B2F5-3107859008C9}" destId="{4834ED91-36CE-447C-B8D4-984AC9474013}" srcOrd="0" destOrd="0" presId="urn:microsoft.com/office/officeart/2017/3/layout/DropPinTimeline"/>
    <dgm:cxn modelId="{0CBAD210-146E-49B1-A809-F4C65142B06C}" type="presOf" srcId="{ACC76568-A938-4943-9ABB-CE890B6FAC5B}" destId="{53648BC2-65C6-4B8F-8795-28344210DDDB}" srcOrd="0" destOrd="0" presId="urn:microsoft.com/office/officeart/2017/3/layout/DropPinTimeline"/>
    <dgm:cxn modelId="{7F75EE14-8EBA-4116-8C23-9B36FCEE0629}" srcId="{ACC76568-A938-4943-9ABB-CE890B6FAC5B}" destId="{BA760B70-BBF3-4DE2-8AC8-0E7C25FA59FF}" srcOrd="0" destOrd="0" parTransId="{98E10076-E9A9-494F-B0B6-537ECEFC5426}" sibTransId="{A0198733-C437-40A0-95C8-16D533BED94D}"/>
    <dgm:cxn modelId="{238E101B-D4D2-4A6C-8DBC-6D5D70002849}" type="presOf" srcId="{2462E462-454F-481E-88EF-4AD285869C68}" destId="{48B40D64-EA99-4B20-B620-BDEEAA6834AA}" srcOrd="0" destOrd="0" presId="urn:microsoft.com/office/officeart/2017/3/layout/DropPinTimeline"/>
    <dgm:cxn modelId="{CF01741C-E2B2-4981-9F34-F8DEF4FF33FC}" type="presOf" srcId="{7FE82F18-3DE2-4F24-95FF-E6CA081E2C79}" destId="{EF110A13-FCBC-47DD-AE79-EC993998E6B5}" srcOrd="0" destOrd="0" presId="urn:microsoft.com/office/officeart/2017/3/layout/DropPinTimeline"/>
    <dgm:cxn modelId="{B4757F21-23E3-4831-994E-F83A508DF091}" type="presOf" srcId="{5B61AFCB-3999-4FF6-8C40-951220175333}" destId="{CB2CFD90-D3B6-4E12-8EDF-2099CE76871D}" srcOrd="0" destOrd="0" presId="urn:microsoft.com/office/officeart/2017/3/layout/DropPinTimeline"/>
    <dgm:cxn modelId="{E689C524-28B1-45C8-A1B2-23BD07018644}" type="presOf" srcId="{92C0E39A-7209-4B44-B95D-50709CC93856}" destId="{869FEED5-CD70-49E8-BF51-B4E248BBFFF7}" srcOrd="0" destOrd="0" presId="urn:microsoft.com/office/officeart/2017/3/layout/DropPinTimeline"/>
    <dgm:cxn modelId="{56DFEA29-CF97-4E53-B80C-FC6E4C76E314}" type="presOf" srcId="{61C68061-E3C3-4985-9230-5D34FCF685BC}" destId="{56ADB5EA-A5C5-4B6F-9257-5AF5D80E59F4}" srcOrd="0" destOrd="0" presId="urn:microsoft.com/office/officeart/2017/3/layout/DropPinTimeline"/>
    <dgm:cxn modelId="{DE09D137-F686-4EB1-B703-E4757A29FCE8}" srcId="{6784EAC2-4575-4315-A07D-BBF05620D9C3}" destId="{86F2CEA8-28F9-4F91-9C5E-BB4D829904EE}" srcOrd="0" destOrd="0" parTransId="{5C70D9A6-EEBD-4286-9F24-0C55F489C2B5}" sibTransId="{B52D070D-B394-4311-84FE-0155F1D67766}"/>
    <dgm:cxn modelId="{FB67325B-6F0F-48D4-8433-C0F7F4C4B785}" type="presOf" srcId="{0A20DFE2-6CF3-4F83-A2A3-0B988DAA1C59}" destId="{218B202C-0784-44AF-AD9E-F0018E1A94B0}" srcOrd="0" destOrd="0" presId="urn:microsoft.com/office/officeart/2017/3/layout/DropPinTimeline"/>
    <dgm:cxn modelId="{3D8DD45C-4153-4A4B-90D0-2FE084E83AC5}" srcId="{A38592E4-1517-4923-997D-653968EFA9ED}" destId="{ACC76568-A938-4943-9ABB-CE890B6FAC5B}" srcOrd="8" destOrd="0" parTransId="{38EF2AF8-FD1B-4B0F-B8E8-6D04ED48BEB7}" sibTransId="{21D003FC-5499-442F-A156-B2FEAB62F204}"/>
    <dgm:cxn modelId="{EF262364-1D22-4FFB-BB44-A85BEBF43E9D}" type="presOf" srcId="{EC7DF54C-26C1-4DA9-9B2A-A7DCE1369A8D}" destId="{CC69FFE9-758C-4AFE-941C-838434F0E077}" srcOrd="0" destOrd="0" presId="urn:microsoft.com/office/officeart/2017/3/layout/DropPinTimeline"/>
    <dgm:cxn modelId="{9C844066-02FB-4446-8CD7-6CF5420D1C38}" srcId="{A38592E4-1517-4923-997D-653968EFA9ED}" destId="{5B61AFCB-3999-4FF6-8C40-951220175333}" srcOrd="0" destOrd="0" parTransId="{C2C8A8CF-8903-4F84-BE50-79BB5D946E1D}" sibTransId="{7C37F75A-37DC-41FE-B801-015FE1193C93}"/>
    <dgm:cxn modelId="{3EF5C466-95E4-493B-8CEC-96B75C85E149}" srcId="{A38592E4-1517-4923-997D-653968EFA9ED}" destId="{E756C650-8DCF-4674-9A20-D4D953B92904}" srcOrd="6" destOrd="0" parTransId="{88B3E161-81BD-4E35-AE9D-2716C0C3A6C6}" sibTransId="{55F82FDA-A514-451E-B4EF-2B3683668E5D}"/>
    <dgm:cxn modelId="{2638E066-6FC7-46EC-B246-2B56755D9994}" type="presOf" srcId="{BA760B70-BBF3-4DE2-8AC8-0E7C25FA59FF}" destId="{89365B68-B858-46BA-B1FA-B43AB669D9ED}" srcOrd="0" destOrd="0" presId="urn:microsoft.com/office/officeart/2017/3/layout/DropPinTimeline"/>
    <dgm:cxn modelId="{BEB22848-8235-43E5-81FF-93FF7B20A39C}" srcId="{5B61AFCB-3999-4FF6-8C40-951220175333}" destId="{D7F47816-D476-4D64-9E2B-D272524299DB}" srcOrd="0" destOrd="0" parTransId="{181B0CBB-B34C-4BA2-9E63-12B9F912330E}" sibTransId="{984B9D26-626A-4A82-B6F8-7B37A9EACBBE}"/>
    <dgm:cxn modelId="{7D838B4B-5303-49EE-842A-DEB2AE137509}" srcId="{0A20DFE2-6CF3-4F83-A2A3-0B988DAA1C59}" destId="{51BF241B-3E0B-47EB-BFAA-ABBB27BB1F33}" srcOrd="0" destOrd="0" parTransId="{A878188F-32F4-4CFC-9156-24950FBFC759}" sibTransId="{91BE9A72-F645-43E7-9925-A6D77457B7A6}"/>
    <dgm:cxn modelId="{D5FC2B6E-3567-4DB6-956F-0B87586A3849}" type="presOf" srcId="{08BB368F-1D2B-44E8-89EF-675DD17F65FE}" destId="{93115257-A1D5-41DB-A1B2-B11B956D6557}" srcOrd="0" destOrd="0" presId="urn:microsoft.com/office/officeart/2017/3/layout/DropPinTimeline"/>
    <dgm:cxn modelId="{81E4D952-3A83-4268-95D0-29A91E416CD2}" type="presOf" srcId="{86F2CEA8-28F9-4F91-9C5E-BB4D829904EE}" destId="{917ACB6D-1602-4108-9B15-A94A065E8FDD}" srcOrd="0" destOrd="0" presId="urn:microsoft.com/office/officeart/2017/3/layout/DropPinTimeline"/>
    <dgm:cxn modelId="{D4DC6753-525B-4D00-9736-F81483E086D2}" srcId="{AD9D6D17-9CD0-436E-B2F5-3107859008C9}" destId="{89775C2B-39F0-41E0-9029-67246597D8DA}" srcOrd="0" destOrd="0" parTransId="{07333FB2-FB22-4805-A3F8-880978BE8F94}" sibTransId="{12CB1CED-24E0-48DD-B2C2-28E52D477964}"/>
    <dgm:cxn modelId="{3381147E-5C39-49C4-9328-B41531A425E3}" srcId="{2462E462-454F-481E-88EF-4AD285869C68}" destId="{A995CB20-F1F6-4C2C-B861-ACA0ED6A401E}" srcOrd="0" destOrd="0" parTransId="{90B79D29-6A38-414A-9099-530778781B5D}" sibTransId="{8651BD67-6FFE-49FF-A1B7-0EC8680D4F1F}"/>
    <dgm:cxn modelId="{DA00BC94-C9DC-4748-8519-BD43F9967658}" srcId="{92C0E39A-7209-4B44-B95D-50709CC93856}" destId="{F907BE78-6600-4016-8D6F-43FB7EA6AD19}" srcOrd="1" destOrd="0" parTransId="{F67B0BD6-C909-4B40-8A6E-797D4C0E0097}" sibTransId="{BB48A287-24DD-4C6E-9FFC-018BB6D5DB53}"/>
    <dgm:cxn modelId="{F2ADC494-A8DE-415A-963D-3E581711FD6B}" type="presOf" srcId="{E756C650-8DCF-4674-9A20-D4D953B92904}" destId="{32C68120-95FE-49F6-8FA0-955148FEE4FE}" srcOrd="0" destOrd="0" presId="urn:microsoft.com/office/officeart/2017/3/layout/DropPinTimeline"/>
    <dgm:cxn modelId="{95569099-8D0C-44A8-82A8-934905ACBB36}" srcId="{E756C650-8DCF-4674-9A20-D4D953B92904}" destId="{08BB368F-1D2B-44E8-89EF-675DD17F65FE}" srcOrd="0" destOrd="0" parTransId="{A89E500F-0B93-4BC9-A957-531058EF18E8}" sibTransId="{47C8F776-42D7-47EE-AA84-F75A7AE42BFF}"/>
    <dgm:cxn modelId="{AC89BB99-8913-4FBE-9E2C-7CEBF84656C7}" srcId="{A38592E4-1517-4923-997D-653968EFA9ED}" destId="{6784EAC2-4575-4315-A07D-BBF05620D9C3}" srcOrd="7" destOrd="0" parTransId="{79B87D4A-5887-4478-884A-2B88C04A3C78}" sibTransId="{4330C5F9-990B-48D4-904D-6F25CF8D9AEB}"/>
    <dgm:cxn modelId="{E737AC9B-A3D2-438E-AB11-DDA99733A83A}" srcId="{A38592E4-1517-4923-997D-653968EFA9ED}" destId="{2462E462-454F-481E-88EF-4AD285869C68}" srcOrd="1" destOrd="0" parTransId="{D600BE7D-34AB-40C9-8BE7-016A3337174D}" sibTransId="{72270013-A24F-40EF-BB0A-214C08A5552C}"/>
    <dgm:cxn modelId="{16FF84A3-F039-4BE6-BD0B-5AB26E5E76AD}" type="presOf" srcId="{A38592E4-1517-4923-997D-653968EFA9ED}" destId="{D5CEAE8E-236C-46B1-9E0D-6725641ECED1}" srcOrd="0" destOrd="0" presId="urn:microsoft.com/office/officeart/2017/3/layout/DropPinTimeline"/>
    <dgm:cxn modelId="{2E1519AB-2136-4076-991A-B7E03A5D323F}" srcId="{7FE82F18-3DE2-4F24-95FF-E6CA081E2C79}" destId="{83716A7F-355E-47F3-92AC-E3210BD60771}" srcOrd="0" destOrd="0" parTransId="{9567F220-233E-4FB3-9600-369326E573BA}" sibTransId="{ABFBC5AD-B444-41E5-8427-C10C28622D35}"/>
    <dgm:cxn modelId="{1530DBB2-F2D1-44D7-929F-00200B48C8AB}" type="presOf" srcId="{1E832AE6-0A03-4A25-A173-7177FAEE350D}" destId="{6FF275F1-277A-438B-8903-8476A0F866C5}" srcOrd="0" destOrd="0" presId="urn:microsoft.com/office/officeart/2017/3/layout/DropPinTimeline"/>
    <dgm:cxn modelId="{EF539EBA-2D6C-426D-A8E6-18497E9CE168}" srcId="{A38592E4-1517-4923-997D-653968EFA9ED}" destId="{0A20DFE2-6CF3-4F83-A2A3-0B988DAA1C59}" srcOrd="3" destOrd="0" parTransId="{AC28A91C-BDEC-49C3-AD19-7ADF02861BEE}" sibTransId="{47A9E0C6-0F32-4546-8670-1A42FBCD11E9}"/>
    <dgm:cxn modelId="{46FC71BF-5221-4BBC-A018-03C9D203171E}" type="presOf" srcId="{83716A7F-355E-47F3-92AC-E3210BD60771}" destId="{A5BE71DF-C37C-4F2A-9734-B1D1F8575720}" srcOrd="0" destOrd="0" presId="urn:microsoft.com/office/officeart/2017/3/layout/DropPinTimeline"/>
    <dgm:cxn modelId="{F4BE8AC1-A4ED-4024-900D-BE1FFFD7BA58}" srcId="{92C0E39A-7209-4B44-B95D-50709CC93856}" destId="{1E832AE6-0A03-4A25-A173-7177FAEE350D}" srcOrd="0" destOrd="0" parTransId="{46771D02-94B2-4238-AC21-3D1EEFD1EC22}" sibTransId="{F6C86635-9D06-44F3-B625-77686AE620CE}"/>
    <dgm:cxn modelId="{02D2DAC5-FAD3-4F60-BFAE-02C7B4426962}" type="presOf" srcId="{F907BE78-6600-4016-8D6F-43FB7EA6AD19}" destId="{6FF275F1-277A-438B-8903-8476A0F866C5}" srcOrd="0" destOrd="1" presId="urn:microsoft.com/office/officeart/2017/3/layout/DropPinTimeline"/>
    <dgm:cxn modelId="{FD9523C7-6D18-4BC7-948E-62BA98AAD41A}" type="presOf" srcId="{D7F47816-D476-4D64-9E2B-D272524299DB}" destId="{D4B58DA4-2829-48E9-87D6-EF70B809CD8A}" srcOrd="0" destOrd="0" presId="urn:microsoft.com/office/officeart/2017/3/layout/DropPinTimeline"/>
    <dgm:cxn modelId="{41B9A7C8-4946-401E-8445-2ED6FB2D6810}" srcId="{61C68061-E3C3-4985-9230-5D34FCF685BC}" destId="{EC7DF54C-26C1-4DA9-9B2A-A7DCE1369A8D}" srcOrd="0" destOrd="0" parTransId="{F81D4F41-00BE-407D-A1CD-D8176702617F}" sibTransId="{1295B641-BB2E-420B-A111-39786A8B8CD1}"/>
    <dgm:cxn modelId="{543840D3-9543-4384-9D1A-72284E27B02B}" type="presOf" srcId="{A995CB20-F1F6-4C2C-B861-ACA0ED6A401E}" destId="{DDF7C214-567B-4CA0-8E05-C70120EBAA36}" srcOrd="0" destOrd="0" presId="urn:microsoft.com/office/officeart/2017/3/layout/DropPinTimeline"/>
    <dgm:cxn modelId="{3A9C36DD-2984-48DF-BD7F-0FFD0C2E2F47}" type="presOf" srcId="{6784EAC2-4575-4315-A07D-BBF05620D9C3}" destId="{B1F37C2F-7445-4AC7-8D86-7A5E29D7B54F}" srcOrd="0" destOrd="0" presId="urn:microsoft.com/office/officeart/2017/3/layout/DropPinTimeline"/>
    <dgm:cxn modelId="{90A28EEB-0932-49BB-B31C-4304CE0189A1}" srcId="{A38592E4-1517-4923-997D-653968EFA9ED}" destId="{61C68061-E3C3-4985-9230-5D34FCF685BC}" srcOrd="5" destOrd="0" parTransId="{5155C574-B394-4AB0-8A84-06582EA205BE}" sibTransId="{D8D54EC7-64C8-45AC-9D13-66B16ECCCA25}"/>
    <dgm:cxn modelId="{B279B0EC-8C07-477A-80F8-69301E084315}" type="presOf" srcId="{89775C2B-39F0-41E0-9029-67246597D8DA}" destId="{D79D0623-4A0F-4113-B221-A03DD8A63E74}" srcOrd="0" destOrd="0" presId="urn:microsoft.com/office/officeart/2017/3/layout/DropPinTimeline"/>
    <dgm:cxn modelId="{773D5AF1-067B-4B71-BEFE-B62EC7892091}" srcId="{A38592E4-1517-4923-997D-653968EFA9ED}" destId="{92C0E39A-7209-4B44-B95D-50709CC93856}" srcOrd="9" destOrd="0" parTransId="{24C79DB4-0BF0-4266-9698-F7B266037D6A}" sibTransId="{532D99DC-BFAF-463D-96B5-AD6FDC7D841C}"/>
    <dgm:cxn modelId="{2FB6BDFE-6C75-4C70-94DB-C53C8785895B}" srcId="{A38592E4-1517-4923-997D-653968EFA9ED}" destId="{7FE82F18-3DE2-4F24-95FF-E6CA081E2C79}" srcOrd="4" destOrd="0" parTransId="{2A70610A-24FF-49B0-9302-9862ED1DF7ED}" sibTransId="{01FCD53D-9835-4FBD-8810-EC6E2A522323}"/>
    <dgm:cxn modelId="{BADFCEE6-9ACE-493E-B71F-095A803DFE67}" type="presParOf" srcId="{D5CEAE8E-236C-46B1-9E0D-6725641ECED1}" destId="{BD4DE2E5-B426-48FE-B7AF-DAA64948308B}" srcOrd="0" destOrd="0" presId="urn:microsoft.com/office/officeart/2017/3/layout/DropPinTimeline"/>
    <dgm:cxn modelId="{AD0C503B-E7C5-46EF-B35F-06F98296C7AD}" type="presParOf" srcId="{D5CEAE8E-236C-46B1-9E0D-6725641ECED1}" destId="{9B1DF4CF-6675-4BDC-9412-E569DA307106}" srcOrd="1" destOrd="0" presId="urn:microsoft.com/office/officeart/2017/3/layout/DropPinTimeline"/>
    <dgm:cxn modelId="{84924190-7925-4300-B66B-E08A9B52C00C}" type="presParOf" srcId="{9B1DF4CF-6675-4BDC-9412-E569DA307106}" destId="{69C324F4-F4B8-43A3-AED3-3F84EBEDFB26}" srcOrd="0" destOrd="0" presId="urn:microsoft.com/office/officeart/2017/3/layout/DropPinTimeline"/>
    <dgm:cxn modelId="{44AAAA37-A855-4E4B-8393-2B9AB6E7AD73}" type="presParOf" srcId="{69C324F4-F4B8-43A3-AED3-3F84EBEDFB26}" destId="{D9CF18BD-C653-4760-9527-952FD3B60B7D}" srcOrd="0" destOrd="0" presId="urn:microsoft.com/office/officeart/2017/3/layout/DropPinTimeline"/>
    <dgm:cxn modelId="{F25D6DC0-4FB5-47CC-A8D2-235881754BC0}" type="presParOf" srcId="{69C324F4-F4B8-43A3-AED3-3F84EBEDFB26}" destId="{7E7B7464-74C0-42A8-B772-E00AD038FADF}" srcOrd="1" destOrd="0" presId="urn:microsoft.com/office/officeart/2017/3/layout/DropPinTimeline"/>
    <dgm:cxn modelId="{E9685312-9F82-4CFE-AE05-D7367A322D85}" type="presParOf" srcId="{7E7B7464-74C0-42A8-B772-E00AD038FADF}" destId="{4DAC5C6B-ABD2-42AD-9A72-4BFA439061C5}" srcOrd="0" destOrd="0" presId="urn:microsoft.com/office/officeart/2017/3/layout/DropPinTimeline"/>
    <dgm:cxn modelId="{CC1F7313-3F4A-4BB4-B7C2-3284FA025873}" type="presParOf" srcId="{7E7B7464-74C0-42A8-B772-E00AD038FADF}" destId="{B2FD37B0-F01B-4D44-8CF8-218202E0D1E8}" srcOrd="1" destOrd="0" presId="urn:microsoft.com/office/officeart/2017/3/layout/DropPinTimeline"/>
    <dgm:cxn modelId="{F4F7E30B-0AB9-40BF-A0E3-22BA1A5159D9}" type="presParOf" srcId="{69C324F4-F4B8-43A3-AED3-3F84EBEDFB26}" destId="{D4B58DA4-2829-48E9-87D6-EF70B809CD8A}" srcOrd="2" destOrd="0" presId="urn:microsoft.com/office/officeart/2017/3/layout/DropPinTimeline"/>
    <dgm:cxn modelId="{39192CF2-7481-4740-A04C-BF44A03EDB12}" type="presParOf" srcId="{69C324F4-F4B8-43A3-AED3-3F84EBEDFB26}" destId="{CB2CFD90-D3B6-4E12-8EDF-2099CE76871D}" srcOrd="3" destOrd="0" presId="urn:microsoft.com/office/officeart/2017/3/layout/DropPinTimeline"/>
    <dgm:cxn modelId="{F2D01426-8103-41B9-8550-AD577885B562}" type="presParOf" srcId="{69C324F4-F4B8-43A3-AED3-3F84EBEDFB26}" destId="{BE0BF8CC-38A1-4B01-9752-24691B06D1BD}" srcOrd="4" destOrd="0" presId="urn:microsoft.com/office/officeart/2017/3/layout/DropPinTimeline"/>
    <dgm:cxn modelId="{A848CF9A-DB4D-4556-BCD0-8C5B72AB39B9}" type="presParOf" srcId="{69C324F4-F4B8-43A3-AED3-3F84EBEDFB26}" destId="{10847EFC-DB79-448A-BC56-376B8D3C1E44}" srcOrd="5" destOrd="0" presId="urn:microsoft.com/office/officeart/2017/3/layout/DropPinTimeline"/>
    <dgm:cxn modelId="{F5F35FFD-517C-424D-BFCC-7A7E7E138B73}" type="presParOf" srcId="{9B1DF4CF-6675-4BDC-9412-E569DA307106}" destId="{D9C3276B-3C05-4EFD-96BA-6E5F7AE7FC40}" srcOrd="1" destOrd="0" presId="urn:microsoft.com/office/officeart/2017/3/layout/DropPinTimeline"/>
    <dgm:cxn modelId="{7FC2277F-D27C-4A4B-ACFE-251DB9C5DF47}" type="presParOf" srcId="{9B1DF4CF-6675-4BDC-9412-E569DA307106}" destId="{62B2448A-4161-4E51-B8B3-AB6784F57612}" srcOrd="2" destOrd="0" presId="urn:microsoft.com/office/officeart/2017/3/layout/DropPinTimeline"/>
    <dgm:cxn modelId="{4B8B894E-6256-457F-A0B3-7C4453F14BA8}" type="presParOf" srcId="{62B2448A-4161-4E51-B8B3-AB6784F57612}" destId="{3543A269-1329-409E-9909-058A6F634ED0}" srcOrd="0" destOrd="0" presId="urn:microsoft.com/office/officeart/2017/3/layout/DropPinTimeline"/>
    <dgm:cxn modelId="{41B030F1-5D7A-46DF-B0E9-37D12DEC3AB8}" type="presParOf" srcId="{62B2448A-4161-4E51-B8B3-AB6784F57612}" destId="{670882F5-E32F-4B9C-9D75-2450AED018D3}" srcOrd="1" destOrd="0" presId="urn:microsoft.com/office/officeart/2017/3/layout/DropPinTimeline"/>
    <dgm:cxn modelId="{91C08E0A-1DFA-4DF9-914F-B34162FF02F5}" type="presParOf" srcId="{670882F5-E32F-4B9C-9D75-2450AED018D3}" destId="{DC2579D0-3651-4E01-897D-55711A962527}" srcOrd="0" destOrd="0" presId="urn:microsoft.com/office/officeart/2017/3/layout/DropPinTimeline"/>
    <dgm:cxn modelId="{AC2657ED-B4D7-40CA-95B7-6365F7535751}" type="presParOf" srcId="{670882F5-E32F-4B9C-9D75-2450AED018D3}" destId="{52EA3B33-2EB4-405C-8052-10B3DD9273E2}" srcOrd="1" destOrd="0" presId="urn:microsoft.com/office/officeart/2017/3/layout/DropPinTimeline"/>
    <dgm:cxn modelId="{BC9116D4-2D33-4465-B913-77C68A63D641}" type="presParOf" srcId="{62B2448A-4161-4E51-B8B3-AB6784F57612}" destId="{DDF7C214-567B-4CA0-8E05-C70120EBAA36}" srcOrd="2" destOrd="0" presId="urn:microsoft.com/office/officeart/2017/3/layout/DropPinTimeline"/>
    <dgm:cxn modelId="{A8415272-2751-43C1-9B14-0E9531286E44}" type="presParOf" srcId="{62B2448A-4161-4E51-B8B3-AB6784F57612}" destId="{48B40D64-EA99-4B20-B620-BDEEAA6834AA}" srcOrd="3" destOrd="0" presId="urn:microsoft.com/office/officeart/2017/3/layout/DropPinTimeline"/>
    <dgm:cxn modelId="{2A35B087-CA8E-4A06-B9E8-7772EA9F532E}" type="presParOf" srcId="{62B2448A-4161-4E51-B8B3-AB6784F57612}" destId="{F8953688-8D81-4BD0-A4E8-A4763BC5239C}" srcOrd="4" destOrd="0" presId="urn:microsoft.com/office/officeart/2017/3/layout/DropPinTimeline"/>
    <dgm:cxn modelId="{6E8CE583-A243-4DCA-B47A-1A50C0297FAC}" type="presParOf" srcId="{62B2448A-4161-4E51-B8B3-AB6784F57612}" destId="{F024075F-BD33-4DAB-80C4-68DEE27066DB}" srcOrd="5" destOrd="0" presId="urn:microsoft.com/office/officeart/2017/3/layout/DropPinTimeline"/>
    <dgm:cxn modelId="{770655A4-9AF5-4610-A37F-327BCBF5ADCB}" type="presParOf" srcId="{9B1DF4CF-6675-4BDC-9412-E569DA307106}" destId="{BC5A08D9-EFE2-49B9-BFE6-DF5442ABF0F3}" srcOrd="3" destOrd="0" presId="urn:microsoft.com/office/officeart/2017/3/layout/DropPinTimeline"/>
    <dgm:cxn modelId="{56F9BA68-CECA-44CA-A0F4-D2A00E5E7AE4}" type="presParOf" srcId="{9B1DF4CF-6675-4BDC-9412-E569DA307106}" destId="{B7419E70-7EFF-4F5A-9922-6382A31CA2BA}" srcOrd="4" destOrd="0" presId="urn:microsoft.com/office/officeart/2017/3/layout/DropPinTimeline"/>
    <dgm:cxn modelId="{2198E7FD-6605-443E-A476-DB5D54066960}" type="presParOf" srcId="{B7419E70-7EFF-4F5A-9922-6382A31CA2BA}" destId="{1E7FCD4B-245F-4841-A130-F437A082A43D}" srcOrd="0" destOrd="0" presId="urn:microsoft.com/office/officeart/2017/3/layout/DropPinTimeline"/>
    <dgm:cxn modelId="{1195E094-43B2-4F8E-AD47-2BAF885E3C53}" type="presParOf" srcId="{B7419E70-7EFF-4F5A-9922-6382A31CA2BA}" destId="{F4D77BD1-58BB-4481-A55C-FDB982BBDBD7}" srcOrd="1" destOrd="0" presId="urn:microsoft.com/office/officeart/2017/3/layout/DropPinTimeline"/>
    <dgm:cxn modelId="{1CF29911-6794-4AF6-851D-E1F5C80152E3}" type="presParOf" srcId="{F4D77BD1-58BB-4481-A55C-FDB982BBDBD7}" destId="{709DD593-B36D-4A82-9CA5-7EB0BF33F2CF}" srcOrd="0" destOrd="0" presId="urn:microsoft.com/office/officeart/2017/3/layout/DropPinTimeline"/>
    <dgm:cxn modelId="{16D8CAD8-5AE8-4962-815E-98872185FDBD}" type="presParOf" srcId="{F4D77BD1-58BB-4481-A55C-FDB982BBDBD7}" destId="{6BF1D37F-E363-4EDE-BB62-3D33AEE4F697}" srcOrd="1" destOrd="0" presId="urn:microsoft.com/office/officeart/2017/3/layout/DropPinTimeline"/>
    <dgm:cxn modelId="{48C9DB3E-39F9-4099-8F55-1FC62E248BB1}" type="presParOf" srcId="{B7419E70-7EFF-4F5A-9922-6382A31CA2BA}" destId="{D79D0623-4A0F-4113-B221-A03DD8A63E74}" srcOrd="2" destOrd="0" presId="urn:microsoft.com/office/officeart/2017/3/layout/DropPinTimeline"/>
    <dgm:cxn modelId="{6A90A500-4DB0-458D-968A-002A7FD59833}" type="presParOf" srcId="{B7419E70-7EFF-4F5A-9922-6382A31CA2BA}" destId="{4834ED91-36CE-447C-B8D4-984AC9474013}" srcOrd="3" destOrd="0" presId="urn:microsoft.com/office/officeart/2017/3/layout/DropPinTimeline"/>
    <dgm:cxn modelId="{4B5E4D76-8573-4D9D-960D-36A87B685324}" type="presParOf" srcId="{B7419E70-7EFF-4F5A-9922-6382A31CA2BA}" destId="{974A0F23-9B70-46E2-9BEA-A161DEEB3084}" srcOrd="4" destOrd="0" presId="urn:microsoft.com/office/officeart/2017/3/layout/DropPinTimeline"/>
    <dgm:cxn modelId="{9BFD314D-9D4C-4DA6-A69A-64F73C483045}" type="presParOf" srcId="{B7419E70-7EFF-4F5A-9922-6382A31CA2BA}" destId="{62BF4BDC-CBF1-48A7-80CE-F97264592B7A}" srcOrd="5" destOrd="0" presId="urn:microsoft.com/office/officeart/2017/3/layout/DropPinTimeline"/>
    <dgm:cxn modelId="{4A115675-FFD4-4163-B0A1-01C4A1FBACFA}" type="presParOf" srcId="{9B1DF4CF-6675-4BDC-9412-E569DA307106}" destId="{CD17ECCA-15B7-49A9-9B34-A68BBF84A514}" srcOrd="5" destOrd="0" presId="urn:microsoft.com/office/officeart/2017/3/layout/DropPinTimeline"/>
    <dgm:cxn modelId="{E4007882-D492-43F4-AC1D-0BFE8F9884ED}" type="presParOf" srcId="{9B1DF4CF-6675-4BDC-9412-E569DA307106}" destId="{89FDF4F3-0120-4B4E-9D96-F1BFBFFF45A1}" srcOrd="6" destOrd="0" presId="urn:microsoft.com/office/officeart/2017/3/layout/DropPinTimeline"/>
    <dgm:cxn modelId="{757B0786-B297-46C4-8BAE-CC4ED3BFCED9}" type="presParOf" srcId="{89FDF4F3-0120-4B4E-9D96-F1BFBFFF45A1}" destId="{FBE3BF6D-9FF1-4FDA-B10E-0EDE52641AD6}" srcOrd="0" destOrd="0" presId="urn:microsoft.com/office/officeart/2017/3/layout/DropPinTimeline"/>
    <dgm:cxn modelId="{C174FE98-221A-4252-8B6A-CEF46DAA54CB}" type="presParOf" srcId="{89FDF4F3-0120-4B4E-9D96-F1BFBFFF45A1}" destId="{F02407C6-AE0E-46D9-A78B-0AF7E5DD97A3}" srcOrd="1" destOrd="0" presId="urn:microsoft.com/office/officeart/2017/3/layout/DropPinTimeline"/>
    <dgm:cxn modelId="{B80D432C-1985-4992-BBED-05EFBAFBD723}" type="presParOf" srcId="{F02407C6-AE0E-46D9-A78B-0AF7E5DD97A3}" destId="{01335C1C-DE3D-4466-A6DE-1B995F7663B6}" srcOrd="0" destOrd="0" presId="urn:microsoft.com/office/officeart/2017/3/layout/DropPinTimeline"/>
    <dgm:cxn modelId="{627194AB-C013-478A-90F2-B12CCE32A877}" type="presParOf" srcId="{F02407C6-AE0E-46D9-A78B-0AF7E5DD97A3}" destId="{F2AE6278-65FD-49DF-B70A-DC2E6C36130D}" srcOrd="1" destOrd="0" presId="urn:microsoft.com/office/officeart/2017/3/layout/DropPinTimeline"/>
    <dgm:cxn modelId="{F03DACAB-6DFD-4469-8207-BBAD83D52F9B}" type="presParOf" srcId="{89FDF4F3-0120-4B4E-9D96-F1BFBFFF45A1}" destId="{D8AA9A4F-D53B-4C45-8D15-EEE1642F0DBC}" srcOrd="2" destOrd="0" presId="urn:microsoft.com/office/officeart/2017/3/layout/DropPinTimeline"/>
    <dgm:cxn modelId="{3280AB26-0871-4A1E-8F7E-29730DDBB728}" type="presParOf" srcId="{89FDF4F3-0120-4B4E-9D96-F1BFBFFF45A1}" destId="{218B202C-0784-44AF-AD9E-F0018E1A94B0}" srcOrd="3" destOrd="0" presId="urn:microsoft.com/office/officeart/2017/3/layout/DropPinTimeline"/>
    <dgm:cxn modelId="{3FC520E0-D96C-4454-990E-54570F656451}" type="presParOf" srcId="{89FDF4F3-0120-4B4E-9D96-F1BFBFFF45A1}" destId="{61CF7BAE-8B04-48ED-A9AA-E2DD4896D227}" srcOrd="4" destOrd="0" presId="urn:microsoft.com/office/officeart/2017/3/layout/DropPinTimeline"/>
    <dgm:cxn modelId="{E5E8CDEE-7D8F-4610-A2C7-8051443536C9}" type="presParOf" srcId="{89FDF4F3-0120-4B4E-9D96-F1BFBFFF45A1}" destId="{8F3814EB-1B37-4FB2-A4EA-BDCD4F07C73A}" srcOrd="5" destOrd="0" presId="urn:microsoft.com/office/officeart/2017/3/layout/DropPinTimeline"/>
    <dgm:cxn modelId="{F6369ED6-DB1A-4061-8299-F8A485C5AB8F}" type="presParOf" srcId="{9B1DF4CF-6675-4BDC-9412-E569DA307106}" destId="{FD26502C-7865-4577-84AA-1D86CBC83947}" srcOrd="7" destOrd="0" presId="urn:microsoft.com/office/officeart/2017/3/layout/DropPinTimeline"/>
    <dgm:cxn modelId="{75AF21A4-E5DD-46A4-A9A5-C5A3533A8A44}" type="presParOf" srcId="{9B1DF4CF-6675-4BDC-9412-E569DA307106}" destId="{53096B05-7CB3-4FA9-B80E-05C53DBDDADD}" srcOrd="8" destOrd="0" presId="urn:microsoft.com/office/officeart/2017/3/layout/DropPinTimeline"/>
    <dgm:cxn modelId="{E2971B11-106B-4C40-8ACF-76756C413F0A}" type="presParOf" srcId="{53096B05-7CB3-4FA9-B80E-05C53DBDDADD}" destId="{01F13611-824C-446F-B499-F967151974B1}" srcOrd="0" destOrd="0" presId="urn:microsoft.com/office/officeart/2017/3/layout/DropPinTimeline"/>
    <dgm:cxn modelId="{74B6AE49-DD2D-40CB-AEDA-62C4AEE2E462}" type="presParOf" srcId="{53096B05-7CB3-4FA9-B80E-05C53DBDDADD}" destId="{2BEF2E08-6821-44E2-8B1F-1CDB52957C12}" srcOrd="1" destOrd="0" presId="urn:microsoft.com/office/officeart/2017/3/layout/DropPinTimeline"/>
    <dgm:cxn modelId="{313466A5-F87A-4518-BBB9-D98947875DA5}" type="presParOf" srcId="{2BEF2E08-6821-44E2-8B1F-1CDB52957C12}" destId="{6278E80A-BCFC-4189-AE7B-1691FB8AE80D}" srcOrd="0" destOrd="0" presId="urn:microsoft.com/office/officeart/2017/3/layout/DropPinTimeline"/>
    <dgm:cxn modelId="{BD02A051-90E5-41E0-A42D-5566ABB423C7}" type="presParOf" srcId="{2BEF2E08-6821-44E2-8B1F-1CDB52957C12}" destId="{F1CBD4BE-969B-4486-A695-DC1D5CAB272D}" srcOrd="1" destOrd="0" presId="urn:microsoft.com/office/officeart/2017/3/layout/DropPinTimeline"/>
    <dgm:cxn modelId="{3EF8E23A-CAAA-4C00-84C3-ACD97840C20A}" type="presParOf" srcId="{53096B05-7CB3-4FA9-B80E-05C53DBDDADD}" destId="{A5BE71DF-C37C-4F2A-9734-B1D1F8575720}" srcOrd="2" destOrd="0" presId="urn:microsoft.com/office/officeart/2017/3/layout/DropPinTimeline"/>
    <dgm:cxn modelId="{3749E6EE-062D-4617-9A91-AB06270BC294}" type="presParOf" srcId="{53096B05-7CB3-4FA9-B80E-05C53DBDDADD}" destId="{EF110A13-FCBC-47DD-AE79-EC993998E6B5}" srcOrd="3" destOrd="0" presId="urn:microsoft.com/office/officeart/2017/3/layout/DropPinTimeline"/>
    <dgm:cxn modelId="{25EA0A05-3596-45F6-80FC-379FFCFCC40D}" type="presParOf" srcId="{53096B05-7CB3-4FA9-B80E-05C53DBDDADD}" destId="{DC12CFBB-7A5D-422A-8058-0FEECFD65D69}" srcOrd="4" destOrd="0" presId="urn:microsoft.com/office/officeart/2017/3/layout/DropPinTimeline"/>
    <dgm:cxn modelId="{05B6563A-F7FE-46BD-A048-C424296BC10A}" type="presParOf" srcId="{53096B05-7CB3-4FA9-B80E-05C53DBDDADD}" destId="{9455C1A1-EDFE-492F-82FC-40C4CE82BB6C}" srcOrd="5" destOrd="0" presId="urn:microsoft.com/office/officeart/2017/3/layout/DropPinTimeline"/>
    <dgm:cxn modelId="{830D7C66-E678-4F57-83B0-B12B6DC75F03}" type="presParOf" srcId="{9B1DF4CF-6675-4BDC-9412-E569DA307106}" destId="{F1C3781D-12E3-4B67-B9B3-69295322DF4D}" srcOrd="9" destOrd="0" presId="urn:microsoft.com/office/officeart/2017/3/layout/DropPinTimeline"/>
    <dgm:cxn modelId="{4374B3C6-B603-460D-9D52-EA0B6BCF9C9A}" type="presParOf" srcId="{9B1DF4CF-6675-4BDC-9412-E569DA307106}" destId="{69AEC687-E581-454E-A165-698483F33481}" srcOrd="10" destOrd="0" presId="urn:microsoft.com/office/officeart/2017/3/layout/DropPinTimeline"/>
    <dgm:cxn modelId="{00C884A6-6D22-49CF-822C-19662E96285E}" type="presParOf" srcId="{69AEC687-E581-454E-A165-698483F33481}" destId="{5293DF7D-452E-4C56-9B51-32317CFB04DC}" srcOrd="0" destOrd="0" presId="urn:microsoft.com/office/officeart/2017/3/layout/DropPinTimeline"/>
    <dgm:cxn modelId="{3ACA09B4-6ACE-4CA7-AC2C-34C1E5D27ABA}" type="presParOf" srcId="{69AEC687-E581-454E-A165-698483F33481}" destId="{2CCAF919-E22D-489E-932B-033EC37F39D0}" srcOrd="1" destOrd="0" presId="urn:microsoft.com/office/officeart/2017/3/layout/DropPinTimeline"/>
    <dgm:cxn modelId="{4D37D695-F2FE-4B48-9E3B-241028FAA347}" type="presParOf" srcId="{2CCAF919-E22D-489E-932B-033EC37F39D0}" destId="{60FAF9D9-DA8C-40BC-B90A-6768F9FD68EA}" srcOrd="0" destOrd="0" presId="urn:microsoft.com/office/officeart/2017/3/layout/DropPinTimeline"/>
    <dgm:cxn modelId="{CB91C8CC-A486-41F4-95AD-426C2FF15FCE}" type="presParOf" srcId="{2CCAF919-E22D-489E-932B-033EC37F39D0}" destId="{240E7FBE-C865-407A-AADD-6DA049BA2859}" srcOrd="1" destOrd="0" presId="urn:microsoft.com/office/officeart/2017/3/layout/DropPinTimeline"/>
    <dgm:cxn modelId="{798F2046-FA87-44F2-A295-6300F7E1C97E}" type="presParOf" srcId="{69AEC687-E581-454E-A165-698483F33481}" destId="{CC69FFE9-758C-4AFE-941C-838434F0E077}" srcOrd="2" destOrd="0" presId="urn:microsoft.com/office/officeart/2017/3/layout/DropPinTimeline"/>
    <dgm:cxn modelId="{A4B094D3-3A44-4F52-9B89-56B70448CD48}" type="presParOf" srcId="{69AEC687-E581-454E-A165-698483F33481}" destId="{56ADB5EA-A5C5-4B6F-9257-5AF5D80E59F4}" srcOrd="3" destOrd="0" presId="urn:microsoft.com/office/officeart/2017/3/layout/DropPinTimeline"/>
    <dgm:cxn modelId="{E97F0D7E-17C1-409A-892C-8F2079BCB1CB}" type="presParOf" srcId="{69AEC687-E581-454E-A165-698483F33481}" destId="{30D44984-3A2C-4CAC-8D87-F097FA251E44}" srcOrd="4" destOrd="0" presId="urn:microsoft.com/office/officeart/2017/3/layout/DropPinTimeline"/>
    <dgm:cxn modelId="{522CBCE3-D785-4EF3-81AA-5803E437A864}" type="presParOf" srcId="{69AEC687-E581-454E-A165-698483F33481}" destId="{A29B82CE-056B-4548-94D1-D426A43A1AE3}" srcOrd="5" destOrd="0" presId="urn:microsoft.com/office/officeart/2017/3/layout/DropPinTimeline"/>
    <dgm:cxn modelId="{0C12992A-80C4-4775-B849-5ACDDF323061}" type="presParOf" srcId="{9B1DF4CF-6675-4BDC-9412-E569DA307106}" destId="{9822861A-F61A-4B5D-8790-034723170D79}" srcOrd="11" destOrd="0" presId="urn:microsoft.com/office/officeart/2017/3/layout/DropPinTimeline"/>
    <dgm:cxn modelId="{979021F2-1F33-4965-8A0B-E7219CCD8FF2}" type="presParOf" srcId="{9B1DF4CF-6675-4BDC-9412-E569DA307106}" destId="{F15F3E78-F468-454F-9AB0-0D9C432CFC4B}" srcOrd="12" destOrd="0" presId="urn:microsoft.com/office/officeart/2017/3/layout/DropPinTimeline"/>
    <dgm:cxn modelId="{44A2E783-389E-46F9-8632-F64DFB7A55F5}" type="presParOf" srcId="{F15F3E78-F468-454F-9AB0-0D9C432CFC4B}" destId="{98238378-CA86-4555-809D-878D4E51DCB8}" srcOrd="0" destOrd="0" presId="urn:microsoft.com/office/officeart/2017/3/layout/DropPinTimeline"/>
    <dgm:cxn modelId="{CF16FD3D-F54B-43FF-847B-81A7C6B74DB7}" type="presParOf" srcId="{F15F3E78-F468-454F-9AB0-0D9C432CFC4B}" destId="{8701F964-E63C-480D-9452-23E0E8334986}" srcOrd="1" destOrd="0" presId="urn:microsoft.com/office/officeart/2017/3/layout/DropPinTimeline"/>
    <dgm:cxn modelId="{3C8CE2DB-AD5E-4A8A-A9C7-584951B9AD8B}" type="presParOf" srcId="{8701F964-E63C-480D-9452-23E0E8334986}" destId="{A8F7AE89-82D0-4DDD-BB3E-5919A1B97A5D}" srcOrd="0" destOrd="0" presId="urn:microsoft.com/office/officeart/2017/3/layout/DropPinTimeline"/>
    <dgm:cxn modelId="{F1187A1E-61E9-46FE-8CCA-0E7ED4C1BB85}" type="presParOf" srcId="{8701F964-E63C-480D-9452-23E0E8334986}" destId="{035B2F06-DF58-456F-94CB-BC9DABC7BB1D}" srcOrd="1" destOrd="0" presId="urn:microsoft.com/office/officeart/2017/3/layout/DropPinTimeline"/>
    <dgm:cxn modelId="{15C90514-7FCC-442A-8209-24D76320FBEB}" type="presParOf" srcId="{F15F3E78-F468-454F-9AB0-0D9C432CFC4B}" destId="{93115257-A1D5-41DB-A1B2-B11B956D6557}" srcOrd="2" destOrd="0" presId="urn:microsoft.com/office/officeart/2017/3/layout/DropPinTimeline"/>
    <dgm:cxn modelId="{F00FB0E1-B853-49C2-8CE9-5AE16B910CF6}" type="presParOf" srcId="{F15F3E78-F468-454F-9AB0-0D9C432CFC4B}" destId="{32C68120-95FE-49F6-8FA0-955148FEE4FE}" srcOrd="3" destOrd="0" presId="urn:microsoft.com/office/officeart/2017/3/layout/DropPinTimeline"/>
    <dgm:cxn modelId="{25325F81-F2F5-43E0-887F-9B2FA39FBE99}" type="presParOf" srcId="{F15F3E78-F468-454F-9AB0-0D9C432CFC4B}" destId="{29A3FFDF-C4FF-4AC7-9D1E-B26B2FAE95CD}" srcOrd="4" destOrd="0" presId="urn:microsoft.com/office/officeart/2017/3/layout/DropPinTimeline"/>
    <dgm:cxn modelId="{D1154107-3765-4986-BBDC-CDC7BA0A09B0}" type="presParOf" srcId="{F15F3E78-F468-454F-9AB0-0D9C432CFC4B}" destId="{87149BF6-9CA0-4E18-A4FF-77ABA7A4B916}" srcOrd="5" destOrd="0" presId="urn:microsoft.com/office/officeart/2017/3/layout/DropPinTimeline"/>
    <dgm:cxn modelId="{8F941C59-A9BA-40C8-AA03-069082367386}" type="presParOf" srcId="{9B1DF4CF-6675-4BDC-9412-E569DA307106}" destId="{34FBA1CD-CF12-44E6-864A-10DB3B08FF57}" srcOrd="13" destOrd="0" presId="urn:microsoft.com/office/officeart/2017/3/layout/DropPinTimeline"/>
    <dgm:cxn modelId="{F6505026-3841-4DEB-89AD-82CBC61F48DA}" type="presParOf" srcId="{9B1DF4CF-6675-4BDC-9412-E569DA307106}" destId="{96EB570F-16AD-4E0A-A3E2-A4A235735748}" srcOrd="14" destOrd="0" presId="urn:microsoft.com/office/officeart/2017/3/layout/DropPinTimeline"/>
    <dgm:cxn modelId="{8AD6C8BE-0114-4235-A8B5-13070DDFB5B3}" type="presParOf" srcId="{96EB570F-16AD-4E0A-A3E2-A4A235735748}" destId="{AF7FEEB2-6A00-45C3-A9E2-F6D08E8A6ECB}" srcOrd="0" destOrd="0" presId="urn:microsoft.com/office/officeart/2017/3/layout/DropPinTimeline"/>
    <dgm:cxn modelId="{420A10DF-ACCF-4CAC-A400-018D8656BCE2}" type="presParOf" srcId="{96EB570F-16AD-4E0A-A3E2-A4A235735748}" destId="{FEC70A51-55AE-4695-B1E0-402C4422A3DB}" srcOrd="1" destOrd="0" presId="urn:microsoft.com/office/officeart/2017/3/layout/DropPinTimeline"/>
    <dgm:cxn modelId="{8E8C6D2D-FD7E-42EE-8EF7-AE9F15F17E4B}" type="presParOf" srcId="{FEC70A51-55AE-4695-B1E0-402C4422A3DB}" destId="{465A2C4C-7E90-452A-B14B-B7C332F3AFEF}" srcOrd="0" destOrd="0" presId="urn:microsoft.com/office/officeart/2017/3/layout/DropPinTimeline"/>
    <dgm:cxn modelId="{5B7E2E56-BFC3-416B-AADB-B915CCAFB5C1}" type="presParOf" srcId="{FEC70A51-55AE-4695-B1E0-402C4422A3DB}" destId="{BD564CF5-EA25-4734-86C1-A853C820E9B3}" srcOrd="1" destOrd="0" presId="urn:microsoft.com/office/officeart/2017/3/layout/DropPinTimeline"/>
    <dgm:cxn modelId="{46A57A8E-F250-40E7-8049-1095CF184510}" type="presParOf" srcId="{96EB570F-16AD-4E0A-A3E2-A4A235735748}" destId="{917ACB6D-1602-4108-9B15-A94A065E8FDD}" srcOrd="2" destOrd="0" presId="urn:microsoft.com/office/officeart/2017/3/layout/DropPinTimeline"/>
    <dgm:cxn modelId="{B3096774-B286-4C1D-9487-BF1D435B99BE}" type="presParOf" srcId="{96EB570F-16AD-4E0A-A3E2-A4A235735748}" destId="{B1F37C2F-7445-4AC7-8D86-7A5E29D7B54F}" srcOrd="3" destOrd="0" presId="urn:microsoft.com/office/officeart/2017/3/layout/DropPinTimeline"/>
    <dgm:cxn modelId="{1E65EE3A-FC88-469F-A243-6D91EF2465F4}" type="presParOf" srcId="{96EB570F-16AD-4E0A-A3E2-A4A235735748}" destId="{D3D1E2CE-EBF0-441F-A5A4-94CA49DAFDC1}" srcOrd="4" destOrd="0" presId="urn:microsoft.com/office/officeart/2017/3/layout/DropPinTimeline"/>
    <dgm:cxn modelId="{7DF0DFDE-F4B4-402B-BBEB-9518E05A0F7C}" type="presParOf" srcId="{96EB570F-16AD-4E0A-A3E2-A4A235735748}" destId="{FCB20337-EB4E-4C0C-B0A8-E82A8AD8CBD1}" srcOrd="5" destOrd="0" presId="urn:microsoft.com/office/officeart/2017/3/layout/DropPinTimeline"/>
    <dgm:cxn modelId="{62BEFD79-115A-449C-A4D8-DC5C6DDE1AE6}" type="presParOf" srcId="{9B1DF4CF-6675-4BDC-9412-E569DA307106}" destId="{DE0A3EC6-5596-4A37-B8B6-1A48086E82EE}" srcOrd="15" destOrd="0" presId="urn:microsoft.com/office/officeart/2017/3/layout/DropPinTimeline"/>
    <dgm:cxn modelId="{EF9E14BE-7022-4DD3-A352-EF679080A671}" type="presParOf" srcId="{9B1DF4CF-6675-4BDC-9412-E569DA307106}" destId="{D086E6FC-4E38-4341-AFEC-E46145C6A15F}" srcOrd="16" destOrd="0" presId="urn:microsoft.com/office/officeart/2017/3/layout/DropPinTimeline"/>
    <dgm:cxn modelId="{B33EDCE6-2ABA-4500-8BEA-D33CC05A9F43}" type="presParOf" srcId="{D086E6FC-4E38-4341-AFEC-E46145C6A15F}" destId="{6BAD957E-D896-4E33-8FED-B66CEEDE7C52}" srcOrd="0" destOrd="0" presId="urn:microsoft.com/office/officeart/2017/3/layout/DropPinTimeline"/>
    <dgm:cxn modelId="{796B3B48-B062-461A-82C7-7CDAEDA81618}" type="presParOf" srcId="{D086E6FC-4E38-4341-AFEC-E46145C6A15F}" destId="{9D2BC794-BB6D-4E8C-B69C-CC36D26066AD}" srcOrd="1" destOrd="0" presId="urn:microsoft.com/office/officeart/2017/3/layout/DropPinTimeline"/>
    <dgm:cxn modelId="{E16A1B0A-3DA3-4FEA-977A-A97E52CC1E99}" type="presParOf" srcId="{9D2BC794-BB6D-4E8C-B69C-CC36D26066AD}" destId="{A4293CF1-5934-49DC-8F59-D580A9F73673}" srcOrd="0" destOrd="0" presId="urn:microsoft.com/office/officeart/2017/3/layout/DropPinTimeline"/>
    <dgm:cxn modelId="{6FFDFD24-D8AF-49A5-86EC-597012F26F88}" type="presParOf" srcId="{9D2BC794-BB6D-4E8C-B69C-CC36D26066AD}" destId="{86B023C2-AD15-466D-8B5A-5B82C13F80E0}" srcOrd="1" destOrd="0" presId="urn:microsoft.com/office/officeart/2017/3/layout/DropPinTimeline"/>
    <dgm:cxn modelId="{A5C10D76-CE86-4E83-912A-BCA91F65FCFD}" type="presParOf" srcId="{D086E6FC-4E38-4341-AFEC-E46145C6A15F}" destId="{89365B68-B858-46BA-B1FA-B43AB669D9ED}" srcOrd="2" destOrd="0" presId="urn:microsoft.com/office/officeart/2017/3/layout/DropPinTimeline"/>
    <dgm:cxn modelId="{B0F01838-20A4-4EAB-B0F7-2360E7E47C50}" type="presParOf" srcId="{D086E6FC-4E38-4341-AFEC-E46145C6A15F}" destId="{53648BC2-65C6-4B8F-8795-28344210DDDB}" srcOrd="3" destOrd="0" presId="urn:microsoft.com/office/officeart/2017/3/layout/DropPinTimeline"/>
    <dgm:cxn modelId="{BC07B222-C701-4502-B113-17686514C927}" type="presParOf" srcId="{D086E6FC-4E38-4341-AFEC-E46145C6A15F}" destId="{682834C6-6C60-4716-A538-CEB0B38E6892}" srcOrd="4" destOrd="0" presId="urn:microsoft.com/office/officeart/2017/3/layout/DropPinTimeline"/>
    <dgm:cxn modelId="{EF6CE51B-0CEA-4767-806A-EA7E53B12D19}" type="presParOf" srcId="{D086E6FC-4E38-4341-AFEC-E46145C6A15F}" destId="{8CE547CF-8C62-4B90-8774-9060537E0C24}" srcOrd="5" destOrd="0" presId="urn:microsoft.com/office/officeart/2017/3/layout/DropPinTimeline"/>
    <dgm:cxn modelId="{19950076-09C0-4E68-AC0D-C750F52D803C}" type="presParOf" srcId="{9B1DF4CF-6675-4BDC-9412-E569DA307106}" destId="{41DF7B98-1A40-4EF3-B4AB-2B5AC6D1734C}" srcOrd="17" destOrd="0" presId="urn:microsoft.com/office/officeart/2017/3/layout/DropPinTimeline"/>
    <dgm:cxn modelId="{83E3E183-7962-4248-B8C8-D5939E95AFF1}" type="presParOf" srcId="{9B1DF4CF-6675-4BDC-9412-E569DA307106}" destId="{E61D56EC-F8BE-43D3-84EF-DDAA0FCC2AF9}" srcOrd="18" destOrd="0" presId="urn:microsoft.com/office/officeart/2017/3/layout/DropPinTimeline"/>
    <dgm:cxn modelId="{DBF9C12A-B673-495B-9D60-B1F53417DD58}" type="presParOf" srcId="{E61D56EC-F8BE-43D3-84EF-DDAA0FCC2AF9}" destId="{CF9632A1-6FEE-4FD2-8E8E-CB0E31403F6E}" srcOrd="0" destOrd="0" presId="urn:microsoft.com/office/officeart/2017/3/layout/DropPinTimeline"/>
    <dgm:cxn modelId="{08F46A31-6F7A-42AB-ACC8-20404BC19DE6}" type="presParOf" srcId="{E61D56EC-F8BE-43D3-84EF-DDAA0FCC2AF9}" destId="{48B6F159-508A-44DD-8DFA-1E39CD86239A}" srcOrd="1" destOrd="0" presId="urn:microsoft.com/office/officeart/2017/3/layout/DropPinTimeline"/>
    <dgm:cxn modelId="{FFCA2DDB-B80D-479A-8D2C-86A25F65B074}" type="presParOf" srcId="{48B6F159-508A-44DD-8DFA-1E39CD86239A}" destId="{9D1ED963-B587-4871-811A-E95983AC81B1}" srcOrd="0" destOrd="0" presId="urn:microsoft.com/office/officeart/2017/3/layout/DropPinTimeline"/>
    <dgm:cxn modelId="{32723866-7107-40CC-B776-72723BD6C415}" type="presParOf" srcId="{48B6F159-508A-44DD-8DFA-1E39CD86239A}" destId="{84F9DAB1-3180-4BAC-998C-62D3D6D03BC0}" srcOrd="1" destOrd="0" presId="urn:microsoft.com/office/officeart/2017/3/layout/DropPinTimeline"/>
    <dgm:cxn modelId="{E2CC1DA2-4CBB-40C8-9C00-65EC26F1A3BD}" type="presParOf" srcId="{E61D56EC-F8BE-43D3-84EF-DDAA0FCC2AF9}" destId="{6FF275F1-277A-438B-8903-8476A0F866C5}" srcOrd="2" destOrd="0" presId="urn:microsoft.com/office/officeart/2017/3/layout/DropPinTimeline"/>
    <dgm:cxn modelId="{F3D4120F-90E0-4896-B845-4CC9493979E9}" type="presParOf" srcId="{E61D56EC-F8BE-43D3-84EF-DDAA0FCC2AF9}" destId="{869FEED5-CD70-49E8-BF51-B4E248BBFFF7}" srcOrd="3" destOrd="0" presId="urn:microsoft.com/office/officeart/2017/3/layout/DropPinTimeline"/>
    <dgm:cxn modelId="{ECB887E1-9F1A-4E28-959F-EC5CFCA2D045}" type="presParOf" srcId="{E61D56EC-F8BE-43D3-84EF-DDAA0FCC2AF9}" destId="{F63FF71E-CAA4-4EDB-ACC7-4DB83BE222AD}" srcOrd="4" destOrd="0" presId="urn:microsoft.com/office/officeart/2017/3/layout/DropPinTimeline"/>
    <dgm:cxn modelId="{ABC9E635-F16E-4773-82DD-89467CC9E269}" type="presParOf" srcId="{E61D56EC-F8BE-43D3-84EF-DDAA0FCC2AF9}" destId="{DA93EEC7-D78A-471F-A329-A19A893D11C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DE2E5-B426-48FE-B7AF-DAA64948308B}">
      <dsp:nvSpPr>
        <dsp:cNvPr id="0" name=""/>
        <dsp:cNvSpPr/>
      </dsp:nvSpPr>
      <dsp:spPr>
        <a:xfrm>
          <a:off x="0" y="2063203"/>
          <a:ext cx="1174579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4DAC5C6B-ABD2-42AD-9A72-4BFA439061C5}">
      <dsp:nvSpPr>
        <dsp:cNvPr id="0" name=""/>
        <dsp:cNvSpPr/>
      </dsp:nvSpPr>
      <dsp:spPr>
        <a:xfrm rot="8100000">
          <a:off x="525297"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D37B0-F01B-4D44-8CF8-218202E0D1E8}">
      <dsp:nvSpPr>
        <dsp:cNvPr id="0" name=""/>
        <dsp:cNvSpPr/>
      </dsp:nvSpPr>
      <dsp:spPr>
        <a:xfrm>
          <a:off x="558011"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4B58DA4-2829-48E9-87D6-EF70B809CD8A}">
      <dsp:nvSpPr>
        <dsp:cNvPr id="0" name=""/>
        <dsp:cNvSpPr/>
      </dsp:nvSpPr>
      <dsp:spPr>
        <a:xfrm>
          <a:off x="896385"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err="1"/>
            <a:t>CloudDB</a:t>
          </a:r>
          <a:endParaRPr lang="en-US" sz="1200" kern="1200"/>
        </a:p>
        <a:p>
          <a:pPr marL="0" lvl="0" indent="0" algn="l" defTabSz="533400">
            <a:lnSpc>
              <a:spcPct val="90000"/>
            </a:lnSpc>
            <a:spcBef>
              <a:spcPct val="0"/>
            </a:spcBef>
            <a:spcAft>
              <a:spcPct val="35000"/>
            </a:spcAft>
            <a:buNone/>
          </a:pPr>
          <a:r>
            <a:rPr lang="en-US" sz="1200" kern="1200" err="1"/>
            <a:t>RedDog</a:t>
          </a:r>
          <a:endParaRPr lang="en-US" sz="1200" kern="1200"/>
        </a:p>
      </dsp:txBody>
      <dsp:txXfrm>
        <a:off x="896385" y="841786"/>
        <a:ext cx="1724351" cy="1221416"/>
      </dsp:txXfrm>
    </dsp:sp>
    <dsp:sp modelId="{CB2CFD90-D3B6-4E12-8EDF-2099CE76871D}">
      <dsp:nvSpPr>
        <dsp:cNvPr id="0" name=""/>
        <dsp:cNvSpPr/>
      </dsp:nvSpPr>
      <dsp:spPr>
        <a:xfrm>
          <a:off x="896385"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2006</a:t>
          </a:r>
        </a:p>
      </dsp:txBody>
      <dsp:txXfrm>
        <a:off x="896385" y="412640"/>
        <a:ext cx="1724351" cy="429146"/>
      </dsp:txXfrm>
    </dsp:sp>
    <dsp:sp modelId="{BE0BF8CC-38A1-4B01-9752-24691B06D1BD}">
      <dsp:nvSpPr>
        <dsp:cNvPr id="0" name=""/>
        <dsp:cNvSpPr/>
      </dsp:nvSpPr>
      <dsp:spPr>
        <a:xfrm>
          <a:off x="672490"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CF18BD-C653-4760-9527-952FD3B60B7D}">
      <dsp:nvSpPr>
        <dsp:cNvPr id="0" name=""/>
        <dsp:cNvSpPr/>
      </dsp:nvSpPr>
      <dsp:spPr>
        <a:xfrm>
          <a:off x="641352"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2579D0-3651-4E01-897D-55711A962527}">
      <dsp:nvSpPr>
        <dsp:cNvPr id="0" name=""/>
        <dsp:cNvSpPr/>
      </dsp:nvSpPr>
      <dsp:spPr>
        <a:xfrm rot="18900000">
          <a:off x="1129378"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A3B33-2EB4-405C-8052-10B3DD9273E2}">
      <dsp:nvSpPr>
        <dsp:cNvPr id="0" name=""/>
        <dsp:cNvSpPr/>
      </dsp:nvSpPr>
      <dsp:spPr>
        <a:xfrm>
          <a:off x="1162093"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DF7C214-567B-4CA0-8E05-C70120EBAA36}">
      <dsp:nvSpPr>
        <dsp:cNvPr id="0" name=""/>
        <dsp:cNvSpPr/>
      </dsp:nvSpPr>
      <dsp:spPr>
        <a:xfrm>
          <a:off x="1484850"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sp:txBody>
      <dsp:txXfrm>
        <a:off x="1484850" y="2063203"/>
        <a:ext cx="1724351" cy="1221416"/>
      </dsp:txXfrm>
    </dsp:sp>
    <dsp:sp modelId="{48B40D64-EA99-4B20-B620-BDEEAA6834AA}">
      <dsp:nvSpPr>
        <dsp:cNvPr id="0" name=""/>
        <dsp:cNvSpPr/>
      </dsp:nvSpPr>
      <dsp:spPr>
        <a:xfrm>
          <a:off x="1484850"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2008</a:t>
          </a:r>
        </a:p>
      </dsp:txBody>
      <dsp:txXfrm>
        <a:off x="1484850" y="3284619"/>
        <a:ext cx="1724351" cy="429146"/>
      </dsp:txXfrm>
    </dsp:sp>
    <dsp:sp modelId="{F8953688-8D81-4BD0-A4E8-A4763BC5239C}">
      <dsp:nvSpPr>
        <dsp:cNvPr id="0" name=""/>
        <dsp:cNvSpPr/>
      </dsp:nvSpPr>
      <dsp:spPr>
        <a:xfrm>
          <a:off x="1276620"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543A269-1329-409E-9909-058A6F634ED0}">
      <dsp:nvSpPr>
        <dsp:cNvPr id="0" name=""/>
        <dsp:cNvSpPr/>
      </dsp:nvSpPr>
      <dsp:spPr>
        <a:xfrm>
          <a:off x="1245481"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DD593-B36D-4A82-9CA5-7EB0BF33F2CF}">
      <dsp:nvSpPr>
        <dsp:cNvPr id="0" name=""/>
        <dsp:cNvSpPr/>
      </dsp:nvSpPr>
      <dsp:spPr>
        <a:xfrm rot="8100000">
          <a:off x="2196265"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F1D37F-E363-4EDE-BB62-3D33AEE4F697}">
      <dsp:nvSpPr>
        <dsp:cNvPr id="0" name=""/>
        <dsp:cNvSpPr/>
      </dsp:nvSpPr>
      <dsp:spPr>
        <a:xfrm>
          <a:off x="2228979"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79D0623-4A0F-4113-B221-A03DD8A63E74}">
      <dsp:nvSpPr>
        <dsp:cNvPr id="0" name=""/>
        <dsp:cNvSpPr/>
      </dsp:nvSpPr>
      <dsp:spPr>
        <a:xfrm>
          <a:off x="2551737"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sp:txBody>
      <dsp:txXfrm>
        <a:off x="2551737" y="841786"/>
        <a:ext cx="1724351" cy="1221416"/>
      </dsp:txXfrm>
    </dsp:sp>
    <dsp:sp modelId="{4834ED91-36CE-447C-B8D4-984AC9474013}">
      <dsp:nvSpPr>
        <dsp:cNvPr id="0" name=""/>
        <dsp:cNvSpPr/>
      </dsp:nvSpPr>
      <dsp:spPr>
        <a:xfrm>
          <a:off x="2551737"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2010</a:t>
          </a:r>
        </a:p>
      </dsp:txBody>
      <dsp:txXfrm>
        <a:off x="2551737" y="412640"/>
        <a:ext cx="1724351" cy="429146"/>
      </dsp:txXfrm>
    </dsp:sp>
    <dsp:sp modelId="{974A0F23-9B70-46E2-9BEA-A161DEEB3084}">
      <dsp:nvSpPr>
        <dsp:cNvPr id="0" name=""/>
        <dsp:cNvSpPr/>
      </dsp:nvSpPr>
      <dsp:spPr>
        <a:xfrm>
          <a:off x="2343506"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E7FCD4B-245F-4841-A130-F437A082A43D}">
      <dsp:nvSpPr>
        <dsp:cNvPr id="0" name=""/>
        <dsp:cNvSpPr/>
      </dsp:nvSpPr>
      <dsp:spPr>
        <a:xfrm>
          <a:off x="2312367"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335C1C-DE3D-4466-A6DE-1B995F7663B6}">
      <dsp:nvSpPr>
        <dsp:cNvPr id="0" name=""/>
        <dsp:cNvSpPr/>
      </dsp:nvSpPr>
      <dsp:spPr>
        <a:xfrm rot="18900000">
          <a:off x="3363506"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E6278-65FD-49DF-B70A-DC2E6C36130D}">
      <dsp:nvSpPr>
        <dsp:cNvPr id="0" name=""/>
        <dsp:cNvSpPr/>
      </dsp:nvSpPr>
      <dsp:spPr>
        <a:xfrm>
          <a:off x="3396221"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8AA9A4F-D53B-4C45-8D15-EEE1642F0DBC}">
      <dsp:nvSpPr>
        <dsp:cNvPr id="0" name=""/>
        <dsp:cNvSpPr/>
      </dsp:nvSpPr>
      <dsp:spPr>
        <a:xfrm>
          <a:off x="3757382"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sp:txBody>
      <dsp:txXfrm>
        <a:off x="3757382" y="2063203"/>
        <a:ext cx="1724351" cy="1221416"/>
      </dsp:txXfrm>
    </dsp:sp>
    <dsp:sp modelId="{218B202C-0784-44AF-AD9E-F0018E1A94B0}">
      <dsp:nvSpPr>
        <dsp:cNvPr id="0" name=""/>
        <dsp:cNvSpPr/>
      </dsp:nvSpPr>
      <dsp:spPr>
        <a:xfrm>
          <a:off x="3757382"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2012</a:t>
          </a:r>
        </a:p>
      </dsp:txBody>
      <dsp:txXfrm>
        <a:off x="3757382" y="3284619"/>
        <a:ext cx="1724351" cy="429146"/>
      </dsp:txXfrm>
    </dsp:sp>
    <dsp:sp modelId="{61CF7BAE-8B04-48ED-A9AA-E2DD4896D227}">
      <dsp:nvSpPr>
        <dsp:cNvPr id="0" name=""/>
        <dsp:cNvSpPr/>
      </dsp:nvSpPr>
      <dsp:spPr>
        <a:xfrm>
          <a:off x="3510747"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BE3BF6D-9FF1-4FDA-B10E-0EDE52641AD6}">
      <dsp:nvSpPr>
        <dsp:cNvPr id="0" name=""/>
        <dsp:cNvSpPr/>
      </dsp:nvSpPr>
      <dsp:spPr>
        <a:xfrm>
          <a:off x="3479608"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78E80A-BCFC-4189-AE7B-1691FB8AE80D}">
      <dsp:nvSpPr>
        <dsp:cNvPr id="0" name=""/>
        <dsp:cNvSpPr/>
      </dsp:nvSpPr>
      <dsp:spPr>
        <a:xfrm rot="8100000">
          <a:off x="4330038"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BD4BE-969B-4486-A695-DC1D5CAB272D}">
      <dsp:nvSpPr>
        <dsp:cNvPr id="0" name=""/>
        <dsp:cNvSpPr/>
      </dsp:nvSpPr>
      <dsp:spPr>
        <a:xfrm>
          <a:off x="4362753"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A5BE71DF-C37C-4F2A-9734-B1D1F8575720}">
      <dsp:nvSpPr>
        <dsp:cNvPr id="0" name=""/>
        <dsp:cNvSpPr/>
      </dsp:nvSpPr>
      <dsp:spPr>
        <a:xfrm>
          <a:off x="4685510"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sp:txBody>
      <dsp:txXfrm>
        <a:off x="4685510" y="841786"/>
        <a:ext cx="1724351" cy="1221416"/>
      </dsp:txXfrm>
    </dsp:sp>
    <dsp:sp modelId="{EF110A13-FCBC-47DD-AE79-EC993998E6B5}">
      <dsp:nvSpPr>
        <dsp:cNvPr id="0" name=""/>
        <dsp:cNvSpPr/>
      </dsp:nvSpPr>
      <dsp:spPr>
        <a:xfrm>
          <a:off x="4685510"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2013</a:t>
          </a:r>
        </a:p>
      </dsp:txBody>
      <dsp:txXfrm>
        <a:off x="4685510" y="412640"/>
        <a:ext cx="1724351" cy="429146"/>
      </dsp:txXfrm>
    </dsp:sp>
    <dsp:sp modelId="{DC12CFBB-7A5D-422A-8058-0FEECFD65D69}">
      <dsp:nvSpPr>
        <dsp:cNvPr id="0" name=""/>
        <dsp:cNvSpPr/>
      </dsp:nvSpPr>
      <dsp:spPr>
        <a:xfrm>
          <a:off x="4477279"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1F13611-824C-446F-B499-F967151974B1}">
      <dsp:nvSpPr>
        <dsp:cNvPr id="0" name=""/>
        <dsp:cNvSpPr/>
      </dsp:nvSpPr>
      <dsp:spPr>
        <a:xfrm>
          <a:off x="4446140"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FAF9D9-DA8C-40BC-B90A-6768F9FD68EA}">
      <dsp:nvSpPr>
        <dsp:cNvPr id="0" name=""/>
        <dsp:cNvSpPr/>
      </dsp:nvSpPr>
      <dsp:spPr>
        <a:xfrm rot="18900000">
          <a:off x="5467415"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0E7FBE-C865-407A-AADD-6DA049BA2859}">
      <dsp:nvSpPr>
        <dsp:cNvPr id="0" name=""/>
        <dsp:cNvSpPr/>
      </dsp:nvSpPr>
      <dsp:spPr>
        <a:xfrm>
          <a:off x="5500129"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CC69FFE9-758C-4AFE-941C-838434F0E077}">
      <dsp:nvSpPr>
        <dsp:cNvPr id="0" name=""/>
        <dsp:cNvSpPr/>
      </dsp:nvSpPr>
      <dsp:spPr>
        <a:xfrm>
          <a:off x="5903226"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sp:txBody>
      <dsp:txXfrm>
        <a:off x="5903226" y="2063203"/>
        <a:ext cx="1724351" cy="1221416"/>
      </dsp:txXfrm>
    </dsp:sp>
    <dsp:sp modelId="{56ADB5EA-A5C5-4B6F-9257-5AF5D80E59F4}">
      <dsp:nvSpPr>
        <dsp:cNvPr id="0" name=""/>
        <dsp:cNvSpPr/>
      </dsp:nvSpPr>
      <dsp:spPr>
        <a:xfrm>
          <a:off x="5903226"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2014</a:t>
          </a:r>
        </a:p>
      </dsp:txBody>
      <dsp:txXfrm>
        <a:off x="5903226" y="3284619"/>
        <a:ext cx="1724351" cy="429146"/>
      </dsp:txXfrm>
    </dsp:sp>
    <dsp:sp modelId="{30D44984-3A2C-4CAC-8D87-F097FA251E44}">
      <dsp:nvSpPr>
        <dsp:cNvPr id="0" name=""/>
        <dsp:cNvSpPr/>
      </dsp:nvSpPr>
      <dsp:spPr>
        <a:xfrm>
          <a:off x="5614655"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293DF7D-452E-4C56-9B51-32317CFB04DC}">
      <dsp:nvSpPr>
        <dsp:cNvPr id="0" name=""/>
        <dsp:cNvSpPr/>
      </dsp:nvSpPr>
      <dsp:spPr>
        <a:xfrm>
          <a:off x="5583516"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F7AE89-82D0-4DDD-BB3E-5919A1B97A5D}">
      <dsp:nvSpPr>
        <dsp:cNvPr id="0" name=""/>
        <dsp:cNvSpPr/>
      </dsp:nvSpPr>
      <dsp:spPr>
        <a:xfrm rot="8100000">
          <a:off x="6463811"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5B2F06-DF58-456F-94CB-BC9DABC7BB1D}">
      <dsp:nvSpPr>
        <dsp:cNvPr id="0" name=""/>
        <dsp:cNvSpPr/>
      </dsp:nvSpPr>
      <dsp:spPr>
        <a:xfrm>
          <a:off x="6496526"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3115257-A1D5-41DB-A1B2-B11B956D6557}">
      <dsp:nvSpPr>
        <dsp:cNvPr id="0" name=""/>
        <dsp:cNvSpPr/>
      </dsp:nvSpPr>
      <dsp:spPr>
        <a:xfrm>
          <a:off x="6819283"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sp:txBody>
      <dsp:txXfrm>
        <a:off x="6819283" y="841786"/>
        <a:ext cx="1724351" cy="1221416"/>
      </dsp:txXfrm>
    </dsp:sp>
    <dsp:sp modelId="{32C68120-95FE-49F6-8FA0-955148FEE4FE}">
      <dsp:nvSpPr>
        <dsp:cNvPr id="0" name=""/>
        <dsp:cNvSpPr/>
      </dsp:nvSpPr>
      <dsp:spPr>
        <a:xfrm>
          <a:off x="6819283"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2015</a:t>
          </a:r>
        </a:p>
      </dsp:txBody>
      <dsp:txXfrm>
        <a:off x="6819283" y="412640"/>
        <a:ext cx="1724351" cy="429146"/>
      </dsp:txXfrm>
    </dsp:sp>
    <dsp:sp modelId="{29A3FFDF-C4FF-4AC7-9D1E-B26B2FAE95CD}">
      <dsp:nvSpPr>
        <dsp:cNvPr id="0" name=""/>
        <dsp:cNvSpPr/>
      </dsp:nvSpPr>
      <dsp:spPr>
        <a:xfrm>
          <a:off x="6611053"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8238378-CA86-4555-809D-878D4E51DCB8}">
      <dsp:nvSpPr>
        <dsp:cNvPr id="0" name=""/>
        <dsp:cNvSpPr/>
      </dsp:nvSpPr>
      <dsp:spPr>
        <a:xfrm>
          <a:off x="6579914"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5A2C4C-7E90-452A-B14B-B7C332F3AFEF}">
      <dsp:nvSpPr>
        <dsp:cNvPr id="0" name=""/>
        <dsp:cNvSpPr/>
      </dsp:nvSpPr>
      <dsp:spPr>
        <a:xfrm rot="18900000">
          <a:off x="7530698"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564CF5-EA25-4734-86C1-A853C820E9B3}">
      <dsp:nvSpPr>
        <dsp:cNvPr id="0" name=""/>
        <dsp:cNvSpPr/>
      </dsp:nvSpPr>
      <dsp:spPr>
        <a:xfrm>
          <a:off x="7563412"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17ACB6D-1602-4108-9B15-A94A065E8FDD}">
      <dsp:nvSpPr>
        <dsp:cNvPr id="0" name=""/>
        <dsp:cNvSpPr/>
      </dsp:nvSpPr>
      <dsp:spPr>
        <a:xfrm>
          <a:off x="7886170"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sp:txBody>
      <dsp:txXfrm>
        <a:off x="7886170" y="2063203"/>
        <a:ext cx="1724351" cy="1221416"/>
      </dsp:txXfrm>
    </dsp:sp>
    <dsp:sp modelId="{B1F37C2F-7445-4AC7-8D86-7A5E29D7B54F}">
      <dsp:nvSpPr>
        <dsp:cNvPr id="0" name=""/>
        <dsp:cNvSpPr/>
      </dsp:nvSpPr>
      <dsp:spPr>
        <a:xfrm>
          <a:off x="7886170"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2016</a:t>
          </a:r>
        </a:p>
      </dsp:txBody>
      <dsp:txXfrm>
        <a:off x="7886170" y="3284619"/>
        <a:ext cx="1724351" cy="429146"/>
      </dsp:txXfrm>
    </dsp:sp>
    <dsp:sp modelId="{D3D1E2CE-EBF0-441F-A5A4-94CA49DAFDC1}">
      <dsp:nvSpPr>
        <dsp:cNvPr id="0" name=""/>
        <dsp:cNvSpPr/>
      </dsp:nvSpPr>
      <dsp:spPr>
        <a:xfrm>
          <a:off x="767793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F7FEEB2-6A00-45C3-A9E2-F6D08E8A6ECB}">
      <dsp:nvSpPr>
        <dsp:cNvPr id="0" name=""/>
        <dsp:cNvSpPr/>
      </dsp:nvSpPr>
      <dsp:spPr>
        <a:xfrm>
          <a:off x="7646800"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93CF1-5934-49DC-8F59-D580A9F73673}">
      <dsp:nvSpPr>
        <dsp:cNvPr id="0" name=""/>
        <dsp:cNvSpPr/>
      </dsp:nvSpPr>
      <dsp:spPr>
        <a:xfrm rot="8100000">
          <a:off x="8597584"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B023C2-AD15-466D-8B5A-5B82C13F80E0}">
      <dsp:nvSpPr>
        <dsp:cNvPr id="0" name=""/>
        <dsp:cNvSpPr/>
      </dsp:nvSpPr>
      <dsp:spPr>
        <a:xfrm>
          <a:off x="8630299"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89365B68-B858-46BA-B1FA-B43AB669D9ED}">
      <dsp:nvSpPr>
        <dsp:cNvPr id="0" name=""/>
        <dsp:cNvSpPr/>
      </dsp:nvSpPr>
      <dsp:spPr>
        <a:xfrm>
          <a:off x="8953056"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sp:txBody>
      <dsp:txXfrm>
        <a:off x="8953056" y="841786"/>
        <a:ext cx="1724351" cy="1221416"/>
      </dsp:txXfrm>
    </dsp:sp>
    <dsp:sp modelId="{53648BC2-65C6-4B8F-8795-28344210DDDB}">
      <dsp:nvSpPr>
        <dsp:cNvPr id="0" name=""/>
        <dsp:cNvSpPr/>
      </dsp:nvSpPr>
      <dsp:spPr>
        <a:xfrm>
          <a:off x="8953056"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solidFill>
                <a:schemeClr val="accent1"/>
              </a:solidFill>
            </a:rPr>
            <a:t>2018</a:t>
          </a:r>
        </a:p>
      </dsp:txBody>
      <dsp:txXfrm>
        <a:off x="8953056" y="412640"/>
        <a:ext cx="1724351" cy="429146"/>
      </dsp:txXfrm>
    </dsp:sp>
    <dsp:sp modelId="{682834C6-6C60-4716-A538-CEB0B38E6892}">
      <dsp:nvSpPr>
        <dsp:cNvPr id="0" name=""/>
        <dsp:cNvSpPr/>
      </dsp:nvSpPr>
      <dsp:spPr>
        <a:xfrm>
          <a:off x="8744826"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BAD957E-D896-4E33-8FED-B66CEEDE7C52}">
      <dsp:nvSpPr>
        <dsp:cNvPr id="0" name=""/>
        <dsp:cNvSpPr/>
      </dsp:nvSpPr>
      <dsp:spPr>
        <a:xfrm>
          <a:off x="8713687"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1ED963-B587-4871-811A-E95983AC81B1}">
      <dsp:nvSpPr>
        <dsp:cNvPr id="0" name=""/>
        <dsp:cNvSpPr/>
      </dsp:nvSpPr>
      <dsp:spPr>
        <a:xfrm rot="18900000">
          <a:off x="9513616"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F9DAB1-3180-4BAC-998C-62D3D6D03BC0}">
      <dsp:nvSpPr>
        <dsp:cNvPr id="0" name=""/>
        <dsp:cNvSpPr/>
      </dsp:nvSpPr>
      <dsp:spPr>
        <a:xfrm>
          <a:off x="9546331"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6FF275F1-277A-438B-8903-8476A0F866C5}">
      <dsp:nvSpPr>
        <dsp:cNvPr id="0" name=""/>
        <dsp:cNvSpPr/>
      </dsp:nvSpPr>
      <dsp:spPr>
        <a:xfrm>
          <a:off x="9885392"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sp:txBody>
      <dsp:txXfrm>
        <a:off x="9885392" y="2063203"/>
        <a:ext cx="1724351" cy="1221416"/>
      </dsp:txXfrm>
    </dsp:sp>
    <dsp:sp modelId="{869FEED5-CD70-49E8-BF51-B4E248BBFFF7}">
      <dsp:nvSpPr>
        <dsp:cNvPr id="0" name=""/>
        <dsp:cNvSpPr/>
      </dsp:nvSpPr>
      <dsp:spPr>
        <a:xfrm>
          <a:off x="9885392"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2019</a:t>
          </a:r>
        </a:p>
      </dsp:txBody>
      <dsp:txXfrm>
        <a:off x="9885392" y="3284619"/>
        <a:ext cx="1724351" cy="429146"/>
      </dsp:txXfrm>
    </dsp:sp>
    <dsp:sp modelId="{F63FF71E-CAA4-4EDB-ACC7-4DB83BE222AD}">
      <dsp:nvSpPr>
        <dsp:cNvPr id="0" name=""/>
        <dsp:cNvSpPr/>
      </dsp:nvSpPr>
      <dsp:spPr>
        <a:xfrm>
          <a:off x="9660881"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9632A1-6FEE-4FD2-8E8E-CB0E31403F6E}">
      <dsp:nvSpPr>
        <dsp:cNvPr id="0" name=""/>
        <dsp:cNvSpPr/>
      </dsp:nvSpPr>
      <dsp:spPr>
        <a:xfrm>
          <a:off x="9629742"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10/22/2020 6:00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10/22/2020 6:00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 introduces herself and asks Bob to introduce himself</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10/22/2020 6:00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b="1" kern="0">
                <a:solidFill>
                  <a:srgbClr val="0078D4"/>
                </a:solidFill>
                <a:latin typeface="Segoe UI Semibold"/>
              </a:rPr>
              <a:t>LAYOUT : Desktop Only</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modern cloud applications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database or elastic pool</a:t>
            </a:r>
          </a:p>
          <a:p>
            <a:pPr lvl="1"/>
            <a:r>
              <a:rPr lang="en-US" sz="1400" kern="1200">
                <a:solidFill>
                  <a:srgbClr val="000000"/>
                </a:solidFill>
                <a:latin typeface="Segoe UI"/>
                <a:ea typeface="+mn-ea"/>
                <a:cs typeface="+mn-cs"/>
              </a:rPr>
              <a:t>Hyperscale storage (100TB+)</a:t>
            </a:r>
          </a:p>
          <a:p>
            <a:pPr lvl="1"/>
            <a:r>
              <a:rPr lang="en-US" sz="1400" kern="1200">
                <a:solidFill>
                  <a:srgbClr val="000000"/>
                </a:solidFill>
                <a:latin typeface="Segoe UI"/>
                <a:ea typeface="+mn-ea"/>
                <a:cs typeface="+mn-cs"/>
              </a:rPr>
              <a:t>Serverless compute</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Private link</a:t>
            </a:r>
          </a:p>
          <a:p>
            <a:pPr lvl="1"/>
            <a:r>
              <a:rPr lang="en-US" sz="1400" kern="1200">
                <a:solidFill>
                  <a:srgbClr val="000000"/>
                </a:solidFill>
                <a:latin typeface="Segoe UI"/>
                <a:ea typeface="+mn-ea"/>
                <a:cs typeface="+mn-cs"/>
              </a:rPr>
              <a:t>High availability with AZ isolation</a:t>
            </a:r>
          </a:p>
          <a:p>
            <a:pPr lvl="1"/>
            <a:r>
              <a:rPr lang="en-US" sz="1400" kern="1200">
                <a:solidFill>
                  <a:srgbClr val="000000"/>
                </a:solidFill>
                <a:latin typeface="Segoe UI"/>
                <a:ea typeface="+mn-ea"/>
                <a:cs typeface="+mn-cs"/>
              </a:rPr>
              <a:t>Business continuity at scale</a:t>
            </a:r>
          </a:p>
          <a:p>
            <a:pPr lvl="1"/>
            <a:r>
              <a:rPr lang="en-US" sz="1400" kern="1200">
                <a:solidFill>
                  <a:srgbClr val="000000"/>
                </a:solidFill>
                <a:latin typeface="Segoe UI"/>
                <a:ea typeface="+mn-ea"/>
                <a:cs typeface="+mn-cs"/>
              </a:rPr>
              <a:t>Intelligent database</a:t>
            </a:r>
          </a:p>
          <a:p>
            <a:pPr lvl="1"/>
            <a:r>
              <a:rPr lang="en-US" sz="1400" kern="1200">
                <a:solidFill>
                  <a:srgbClr val="000000"/>
                </a:solidFill>
                <a:latin typeface="Segoe UI"/>
                <a:ea typeface="+mn-ea"/>
                <a:cs typeface="+mn-cs"/>
              </a:rPr>
              <a:t>Industry highest availability SLA of 99.995%</a:t>
            </a:r>
          </a:p>
          <a:p>
            <a:pPr lvl="1"/>
            <a:r>
              <a:rPr lang="en-US" sz="1400" kern="1200">
                <a:solidFill>
                  <a:srgbClr val="000000"/>
                </a:solidFill>
                <a:latin typeface="Segoe UI"/>
                <a:ea typeface="+mn-ea"/>
                <a:cs typeface="+mn-cs"/>
              </a:rPr>
              <a:t>Industry only business continuity SLA with 5 second RPO and 30 second RTO</a:t>
            </a:r>
          </a:p>
          <a:p>
            <a:pPr lvl="1"/>
            <a:r>
              <a:rPr lang="en-US" sz="1400" kern="1200">
                <a:solidFill>
                  <a:srgbClr val="000000"/>
                </a:solidFill>
                <a:latin typeface="Segoe UI"/>
                <a:ea typeface="+mn-ea"/>
                <a:cs typeface="+mn-cs"/>
              </a:rPr>
              <a:t>Price-performance leader for mission-critical workloads while costing up to 86 percent less than AWS RDS (</a:t>
            </a:r>
            <a:r>
              <a:rPr lang="en-US" sz="1400" kern="1200" err="1">
                <a:solidFill>
                  <a:srgbClr val="000000"/>
                </a:solidFill>
                <a:latin typeface="Segoe UI"/>
                <a:ea typeface="+mn-ea"/>
                <a:cs typeface="+mn-cs"/>
              </a:rPr>
              <a:t>GigaOm</a:t>
            </a:r>
            <a:r>
              <a:rPr lang="en-US" sz="1400" kern="1200">
                <a:solidFill>
                  <a:srgbClr val="000000"/>
                </a:solidFill>
                <a:latin typeface="Segoe UI"/>
                <a:ea typeface="+mn-ea"/>
                <a:cs typeface="+mn-cs"/>
              </a:rPr>
              <a:t>)</a:t>
            </a:r>
          </a:p>
          <a:p>
            <a:pPr lvl="1"/>
            <a:endParaRPr lang="en-US" sz="1400" kern="1200">
              <a:solidFill>
                <a:srgbClr val="000000"/>
              </a:solidFill>
              <a:latin typeface="Segoe UI"/>
              <a:ea typeface="+mn-ea"/>
              <a:cs typeface="+mn-cs"/>
            </a:endParaRP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Anna to toss to Ajay – how do we pick?? – then Ajay</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6EF678-834A-48C3-A149-68FB38FF4BB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7472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Bob </a:t>
            </a:r>
          </a:p>
          <a:p>
            <a:endParaRPr lang="en-US" b="0"/>
          </a:p>
          <a:p>
            <a:r>
              <a:rPr lang="en-US" b="1"/>
              <a:t>LAYOUT : 2 Person Desktop TR</a:t>
            </a:r>
          </a:p>
          <a:p>
            <a:endParaRPr lang="en-US" b="0"/>
          </a:p>
          <a:p>
            <a:r>
              <a:rPr lang="en-US" b="0" err="1"/>
              <a:t>Vcore</a:t>
            </a:r>
            <a:r>
              <a:rPr lang="en-US" b="0"/>
              <a:t> choices (up to 80 vCore is the same)</a:t>
            </a:r>
          </a:p>
          <a:p>
            <a:endParaRPr lang="en-US" b="0"/>
          </a:p>
          <a:p>
            <a:endParaRPr lang="en-US" b="0"/>
          </a:p>
          <a:p>
            <a:r>
              <a:rPr lang="en-US" b="1"/>
              <a:t>Azure SQL Database</a:t>
            </a:r>
          </a:p>
          <a:p>
            <a:endParaRPr lang="en-US" b="1"/>
          </a:p>
          <a:p>
            <a:pPr marL="228600" indent="-228600">
              <a:buAutoNum type="arabicPeriod"/>
            </a:pPr>
            <a:r>
              <a:rPr lang="en-US" b="1"/>
              <a:t>Pick Purchasing Model</a:t>
            </a:r>
          </a:p>
          <a:p>
            <a:pPr marL="228600" indent="-228600">
              <a:buAutoNum type="arabicPeriod"/>
            </a:pPr>
            <a:r>
              <a:rPr lang="en-US" b="1"/>
              <a:t>If DTU, choose Basic, Standard, or Premium</a:t>
            </a:r>
          </a:p>
          <a:p>
            <a:pPr marL="228600" indent="-228600">
              <a:buAutoNum type="arabicPeriod"/>
            </a:pPr>
            <a:r>
              <a:rPr lang="en-US" b="1"/>
              <a:t>If vCore then pick Service Tier</a:t>
            </a:r>
          </a:p>
          <a:p>
            <a:pPr marL="228600" indent="-228600">
              <a:buAutoNum type="arabicPeriod"/>
            </a:pPr>
            <a:r>
              <a:rPr lang="en-US" b="1"/>
              <a:t>If Service Tier is GP, then pick Compute Tier (Provisioned or Serverless) and Compute Hardware</a:t>
            </a:r>
          </a:p>
          <a:p>
            <a:pPr marL="228600" indent="-228600">
              <a:buAutoNum type="arabicPeriod"/>
            </a:pPr>
            <a:r>
              <a:rPr lang="en-US" b="1"/>
              <a:t>If Hyperscale, pick Compute Hardware and number of Replicas</a:t>
            </a:r>
          </a:p>
          <a:p>
            <a:pPr marL="228600" indent="-228600">
              <a:buAutoNum type="arabicPeriod"/>
            </a:pPr>
            <a:r>
              <a:rPr lang="en-US" b="1"/>
              <a:t>If BC, pick Compute Hardware, Read Scale out Enabled?, and Zone Redundant?</a:t>
            </a:r>
          </a:p>
          <a:p>
            <a:endParaRPr lang="en-US" b="1"/>
          </a:p>
          <a:p>
            <a:r>
              <a:rPr lang="en-US" b="1"/>
              <a:t>Azure MI</a:t>
            </a:r>
          </a:p>
          <a:p>
            <a:endParaRPr lang="en-US" b="1"/>
          </a:p>
          <a:p>
            <a:pPr marL="228600" indent="-228600">
              <a:buAutoNum type="arabicPeriod"/>
            </a:pPr>
            <a:r>
              <a:rPr lang="en-US" b="1"/>
              <a:t>Choose Service Tier and Compute Hardware </a:t>
            </a:r>
          </a:p>
          <a:p>
            <a:endParaRPr lang="en-US" b="1"/>
          </a:p>
          <a:p>
            <a:r>
              <a:rPr lang="en-US" b="1"/>
              <a:t>Overview: </a:t>
            </a:r>
            <a:r>
              <a:rPr lang="en-US" sz="900" b="0" i="0" u="none" strike="noStrike" kern="120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a:p>
          <a:p>
            <a:endParaRPr lang="en-US" b="1"/>
          </a:p>
          <a:p>
            <a:r>
              <a:rPr lang="en-US" b="1"/>
              <a:t>Talking Points:</a:t>
            </a:r>
          </a:p>
          <a:p>
            <a:r>
              <a:rPr lang="en-US" b="0"/>
              <a:t>Azure SQL Database give you flexible purchasing models to have simple preconfigured compute &amp; storage or independent control over compute &amp; storage.</a:t>
            </a:r>
          </a:p>
          <a:p>
            <a:endParaRPr lang="en-US" b="1"/>
          </a:p>
          <a:p>
            <a:r>
              <a:rPr lang="en-US" b="1"/>
              <a:t>vCore model. </a:t>
            </a:r>
            <a:r>
              <a:rPr lang="en-US" sz="900" b="0" i="0" u="none" strike="noStrike" kern="120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a:solidFill>
                  <a:schemeClr val="tx1"/>
                </a:solidFill>
                <a:effectLst/>
                <a:latin typeface="+mn-lt"/>
                <a:ea typeface="+mn-ea"/>
                <a:cs typeface="+mn-cs"/>
              </a:rPr>
              <a:t>Best for customers who value flexibility; control and transparency</a:t>
            </a:r>
          </a:p>
          <a:p>
            <a:pPr lvl="1"/>
            <a:r>
              <a:rPr lang="en-US"/>
              <a:t>Customers can select compute and storage independently</a:t>
            </a:r>
          </a:p>
          <a:p>
            <a:pPr lvl="1"/>
            <a:r>
              <a:rPr lang="en-US"/>
              <a:t>Allows customers to right-size their compute requirements in the cloud</a:t>
            </a:r>
          </a:p>
          <a:p>
            <a:pPr lvl="1"/>
            <a:r>
              <a:rPr lang="en-ZA"/>
              <a:t>v</a:t>
            </a:r>
            <a:r>
              <a:rPr lang="en-US"/>
              <a:t>Core sizing offers flexibility of choice</a:t>
            </a:r>
          </a:p>
          <a:p>
            <a:endParaRPr lang="en-US" sz="900" b="0" i="0" u="none" strike="noStrike" kern="1200">
              <a:solidFill>
                <a:schemeClr val="tx1"/>
              </a:solidFill>
              <a:effectLst/>
              <a:latin typeface="+mn-lt"/>
              <a:ea typeface="+mn-ea"/>
              <a:cs typeface="+mn-cs"/>
            </a:endParaRPr>
          </a:p>
          <a:p>
            <a:endParaRPr lang="en-US" sz="900" b="0"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Database Transaction Unit (DTU) model. </a:t>
            </a:r>
            <a:r>
              <a:rPr lang="en-US" sz="900" b="0" i="0" u="none" strike="noStrike" kern="1200">
                <a:solidFill>
                  <a:schemeClr val="tx1"/>
                </a:solidFill>
                <a:effectLst/>
                <a:latin typeface="+mn-lt"/>
                <a:ea typeface="+mn-ea"/>
                <a:cs typeface="+mn-cs"/>
              </a:rPr>
              <a:t>Bundled measure of compute, storage and IO resources. </a:t>
            </a:r>
          </a:p>
          <a:p>
            <a:r>
              <a:rPr lang="en-US" sz="900" b="0" i="0" u="none" strike="noStrike" kern="1200">
                <a:solidFill>
                  <a:schemeClr val="tx1"/>
                </a:solidFill>
                <a:effectLst/>
                <a:latin typeface="+mn-lt"/>
                <a:ea typeface="+mn-ea"/>
                <a:cs typeface="+mn-cs"/>
              </a:rPr>
              <a:t>Best for customers who want simple, pre-configured resource options</a:t>
            </a:r>
          </a:p>
          <a:p>
            <a:endParaRPr lang="en-US" sz="900" b="1"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Reference</a:t>
            </a:r>
          </a:p>
          <a:p>
            <a:r>
              <a:rPr lang="en-US" sz="900" b="0" i="0" u="none" strike="noStrike" kern="1200">
                <a:solidFill>
                  <a:schemeClr val="tx1"/>
                </a:solidFill>
                <a:effectLst/>
                <a:latin typeface="+mn-lt"/>
                <a:ea typeface="+mn-ea"/>
                <a:cs typeface="+mn-cs"/>
              </a:rPr>
              <a:t>https://docs.microsoft.com/en-us/azure/sql-database/sql-database-service-tiers</a:t>
            </a:r>
          </a:p>
          <a:p>
            <a:endParaRPr lang="en-US" sz="9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Alain</a:t>
            </a:r>
          </a:p>
          <a:p>
            <a:endParaRPr lang="en-US" dirty="0"/>
          </a:p>
          <a:p>
            <a:r>
              <a:rPr lang="en-US" dirty="0"/>
              <a:t>Anna to do transition to zone to Emily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10/22/2020 6:34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10/22/2020 6:00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537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Alain</a:t>
            </a:r>
          </a:p>
          <a:p>
            <a:endParaRPr lang="en-US" dirty="0"/>
          </a:p>
          <a:p>
            <a:r>
              <a:rPr lang="en-US" dirty="0"/>
              <a:t>Anna to do transition to zone to Emily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10/22/2020 6:34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9245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Anna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Line-of-business applications, dev/test databases, content management and e-commerce systems are just some examples across a range of applications that often fit the usage pattern ideal for serverless.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Serverless is also well-suited for new applications with compute sizing uncertainty or workloads requiring frequent rescaling in order to reduce costs.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10/22/2020 6:29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6878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10/22/2020 6:29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721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Anna lead with Azure SQL unified experience in portal, Bob to follow with visual and CLI</a:t>
            </a:r>
          </a:p>
          <a:p>
            <a:endParaRPr lang="en-US" sz="882" kern="1200">
              <a:solidFill>
                <a:schemeClr val="tx1"/>
              </a:solidFill>
              <a:effectLst/>
              <a:latin typeface="Segoe UI Light" pitchFamily="34" charset="0"/>
              <a:ea typeface="+mn-ea"/>
              <a:cs typeface="+mn-cs"/>
            </a:endParaRPr>
          </a:p>
          <a:p>
            <a:r>
              <a:rPr lang="en-US" b="1"/>
              <a:t>LAYOUT : 2 Person Desktop TR. Next slide goes to 2 Person Demo</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786371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Anna</a:t>
            </a:r>
          </a:p>
          <a:p>
            <a:endParaRPr lang="en-US"/>
          </a:p>
          <a:p>
            <a:r>
              <a:rPr lang="en-US" sz="850" b="1">
                <a:latin typeface="Segoe UI Light"/>
                <a:cs typeface="Segoe UI Light"/>
              </a:rPr>
              <a:t>LAYOUT : 2 Person Demo. Next slide goes to 2 Person Desktop TR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10/22/2020 6:00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10/22/2020 6:00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7282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summary, Anna what’s next.</a:t>
            </a:r>
          </a:p>
          <a:p>
            <a:endParaRPr lang="en-US"/>
          </a:p>
          <a:p>
            <a:r>
              <a:rPr lang="en-US" b="1"/>
              <a:t>LAYOUT : 2 Person Demo</a:t>
            </a:r>
          </a:p>
          <a:p>
            <a:endParaRPr lang="en-US"/>
          </a:p>
          <a:p>
            <a:r>
              <a:rPr lang="en-US"/>
              <a:t>Before we go what’s next, let’s take a look at the QUESTIONS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10/22/2020 6:00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Anna</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10/22/2020 6:00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b="1"/>
          </a:p>
          <a:p>
            <a:endParaRPr lang="en-US"/>
          </a:p>
          <a:p>
            <a:r>
              <a:rPr lang="en-US"/>
              <a:t>Bob and 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10/22/2020 6:00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541007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10/22/2020 6:00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2464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pPr marL="228600" indent="-228600">
              <a:buAutoNum type="arabicPeriod"/>
            </a:pPr>
            <a:r>
              <a:rPr lang="en-US" sz="882" b="1" i="0" kern="1200">
                <a:solidFill>
                  <a:schemeClr val="tx1"/>
                </a:solidFill>
                <a:effectLst/>
                <a:latin typeface="Segoe UI Light" pitchFamily="34" charset="0"/>
                <a:ea typeface="+mn-ea"/>
                <a:cs typeface="+mn-cs"/>
              </a:rPr>
              <a:t>Correct! Only SQL Server in an Azure virtual machine gives you access to the underlying OS. In the PaaS deployment options, this is abstracted away from you, meaning Azure manages it, but you can't access it.</a:t>
            </a:r>
          </a:p>
          <a:p>
            <a:pPr marL="228600" indent="-228600">
              <a:buAutoNum type="arabicPeriod"/>
            </a:pPr>
            <a:r>
              <a:rPr lang="en-US" sz="882" b="1" i="0" kern="1200">
                <a:solidFill>
                  <a:schemeClr val="tx1"/>
                </a:solidFill>
                <a:effectLst/>
                <a:latin typeface="Segoe UI Light" pitchFamily="34" charset="0"/>
                <a:ea typeface="+mn-ea"/>
                <a:cs typeface="+mn-cs"/>
              </a:rPr>
              <a:t>Azure SQL Managed Instance is the only PaaS service that supports instance-scoped features like CLR and Service Broker. A is also technically correct, but doesn't unlock the benefits that PaaS can offer.</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10/22/2020 6:34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267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Anna</a:t>
            </a:r>
          </a:p>
          <a:p>
            <a:endParaRPr lang="en-US" sz="900" b="0"/>
          </a:p>
          <a:p>
            <a:r>
              <a:rPr lang="en-US" sz="900" b="0"/>
              <a:t>Images from docs </a:t>
            </a:r>
            <a:r>
              <a:rPr lang="en-US" sz="900">
                <a:hlinkClick r:id="rId3"/>
              </a:rPr>
              <a:t>https://docs.microsoft.com/en-us/azure/sql-database/sql-database-high-availability</a:t>
            </a:r>
            <a:endParaRPr lang="en-US" sz="900"/>
          </a:p>
          <a:p>
            <a:endParaRPr lang="en-US" sz="900" b="0"/>
          </a:p>
          <a:p>
            <a:r>
              <a:rPr lang="en-US" sz="900" b="0"/>
              <a:t>Notes:</a:t>
            </a:r>
          </a:p>
          <a:p>
            <a:endParaRPr lang="en-US" sz="900" b="0"/>
          </a:p>
          <a:p>
            <a:pPr marL="0" indent="0" algn="l">
              <a:buFont typeface="Arial" panose="020B0604020202020204" pitchFamily="34" charset="0"/>
              <a:buNone/>
            </a:pPr>
            <a:r>
              <a:rPr lang="en-US" sz="200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Force failover using </a:t>
            </a:r>
            <a:r>
              <a:rPr lang="en-US" sz="2000" err="1">
                <a:gradFill>
                  <a:gsLst>
                    <a:gs pos="2917">
                      <a:schemeClr val="tx1"/>
                    </a:gs>
                    <a:gs pos="30000">
                      <a:schemeClr val="tx1"/>
                    </a:gs>
                  </a:gsLst>
                  <a:lin ang="5400000" scaled="0"/>
                </a:gradFill>
              </a:rPr>
              <a:t>Powershell</a:t>
            </a:r>
            <a:r>
              <a:rPr lang="en-US" sz="2000">
                <a:gradFill>
                  <a:gsLst>
                    <a:gs pos="2917">
                      <a:schemeClr val="tx1"/>
                    </a:gs>
                    <a:gs pos="30000">
                      <a:schemeClr val="tx1"/>
                    </a:gs>
                  </a:gsLst>
                  <a:lin ang="5400000" scaled="0"/>
                </a:gradFill>
              </a:rPr>
              <a:t> (see more at </a:t>
            </a:r>
            <a:r>
              <a:rPr lang="en-US" sz="2000">
                <a:hlinkClick r:id="rId4"/>
              </a:rPr>
              <a:t>https://docs.microsoft.com/en-us/powershell/module/az.sql/invoke-azsqldatabasefailover?view=azps-3.8.0</a:t>
            </a:r>
            <a:r>
              <a:rPr lang="en-US" sz="2000"/>
              <a:t>) or REST. There are limits on how often you can do this.</a:t>
            </a:r>
            <a:endParaRPr lang="en-US" sz="200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10/22/2020 6:34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3910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Bob</a:t>
            </a:r>
          </a:p>
          <a:p>
            <a:endParaRPr lang="en-US" sz="900" b="0"/>
          </a:p>
          <a:p>
            <a:r>
              <a:rPr lang="en-US" sz="900" b="0"/>
              <a:t>Image comes from </a:t>
            </a:r>
            <a:r>
              <a:rPr lang="en-US" sz="900">
                <a:hlinkClick r:id="rId3"/>
              </a:rPr>
              <a:t>https://docs.microsoft.com/en-us/azure/sql-database/sql-database-high-availability#premium-and-business-critical-service-tier-availability</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Four replicas kept available</a:t>
            </a:r>
          </a:p>
          <a:p>
            <a:endParaRPr lang="en-US" sz="900"/>
          </a:p>
          <a:p>
            <a:r>
              <a:rPr lang="en-US" sz="90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a:p>
          <a:p>
            <a:r>
              <a:rPr lang="en-US" sz="900" b="0"/>
              <a:t>This is a big difference from default configuration of AGs with SQL Server</a:t>
            </a:r>
          </a:p>
          <a:p>
            <a:endParaRPr lang="en-US" sz="9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solidFill>
                <a:schemeClr val="accent3"/>
              </a:solidFill>
            </a:endParaRPr>
          </a:p>
          <a:p>
            <a:r>
              <a:rPr lang="en-US" sz="882" b="0" i="0" kern="120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a:p>
          <a:p>
            <a:endParaRPr lang="en-US" sz="900" b="0"/>
          </a:p>
          <a:p>
            <a:r>
              <a:rPr lang="en-US" sz="900" b="0"/>
              <a:t>Read more about read scale out at </a:t>
            </a:r>
            <a:r>
              <a:rPr lang="en-US" sz="900">
                <a:hlinkClick r:id="rId4"/>
              </a:rPr>
              <a:t>https://docs.microsoft.com/en-us/azure/sql-database/sql-database-read-scale-out</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gradFill>
                  <a:gsLst>
                    <a:gs pos="2917">
                      <a:schemeClr val="tx1"/>
                    </a:gs>
                    <a:gs pos="30000">
                      <a:schemeClr val="tx1"/>
                    </a:gs>
                  </a:gsLst>
                  <a:lin ang="5400000" scaled="0"/>
                </a:gradFill>
              </a:rPr>
              <a:t>Force failover using </a:t>
            </a:r>
            <a:r>
              <a:rPr lang="en-US" sz="900" err="1">
                <a:gradFill>
                  <a:gsLst>
                    <a:gs pos="2917">
                      <a:schemeClr val="tx1"/>
                    </a:gs>
                    <a:gs pos="30000">
                      <a:schemeClr val="tx1"/>
                    </a:gs>
                  </a:gsLst>
                  <a:lin ang="5400000" scaled="0"/>
                </a:gradFill>
              </a:rPr>
              <a:t>Powershell</a:t>
            </a:r>
            <a:r>
              <a:rPr lang="en-US" sz="900">
                <a:gradFill>
                  <a:gsLst>
                    <a:gs pos="2917">
                      <a:schemeClr val="tx1"/>
                    </a:gs>
                    <a:gs pos="30000">
                      <a:schemeClr val="tx1"/>
                    </a:gs>
                  </a:gsLst>
                  <a:lin ang="5400000" scaled="0"/>
                </a:gradFill>
              </a:rPr>
              <a:t> (see more at </a:t>
            </a:r>
            <a:r>
              <a:rPr lang="en-US" sz="900">
                <a:hlinkClick r:id="rId5"/>
              </a:rPr>
              <a:t>https://docs.microsoft.com/en-us/powershell/module/az.sql/invoke-azsqldatabasefailover?view=azps-3.8.0</a:t>
            </a:r>
            <a:r>
              <a:rPr lang="en-US" sz="900"/>
              <a:t>) or REST. There are limits on how often you can do this.</a:t>
            </a:r>
            <a:endParaRPr lang="en-US" sz="900">
              <a:gradFill>
                <a:gsLst>
                  <a:gs pos="2917">
                    <a:schemeClr val="tx1"/>
                  </a:gs>
                  <a:gs pos="30000">
                    <a:schemeClr val="tx1"/>
                  </a:gs>
                </a:gsLst>
                <a:lin ang="5400000" scaled="0"/>
              </a:gradFill>
            </a:endParaRPr>
          </a:p>
          <a:p>
            <a:endParaRPr lang="en-US" sz="900"/>
          </a:p>
          <a:p>
            <a:r>
              <a:rPr lang="en-US" sz="900"/>
              <a:t>Important note about read replicas</a:t>
            </a:r>
          </a:p>
          <a:p>
            <a:endParaRPr lang="en-US" sz="900"/>
          </a:p>
          <a:p>
            <a:r>
              <a:rPr lang="en-US" sz="882" b="0" i="0" kern="120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a:p>
          <a:p>
            <a:endParaRPr lang="en-US" sz="900"/>
          </a:p>
          <a:p>
            <a:endParaRPr lang="en-US" sz="900"/>
          </a:p>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10/22/2020 6:34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6372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Layout: 2 Person Desktop TR</a:t>
            </a:r>
          </a:p>
          <a:p>
            <a:endParaRPr lang="en-US"/>
          </a:p>
          <a:p>
            <a:r>
              <a:rPr lang="en-US"/>
              <a:t>Bob</a:t>
            </a:r>
          </a:p>
          <a:p>
            <a:endParaRPr lang="en-US"/>
          </a:p>
          <a:p>
            <a:r>
              <a:rPr lang="en-US"/>
              <a:t>Image from </a:t>
            </a:r>
            <a:r>
              <a:rPr lang="en-US">
                <a:hlinkClick r:id="rId3"/>
              </a:rPr>
              <a:t>https://docs.microsoft.com/en-us/azure/sql-database/sql-database-service-tier-hyperscale#distributed-functions-architecture</a:t>
            </a:r>
            <a:endParaRPr lang="en-US"/>
          </a:p>
          <a:p>
            <a:endParaRPr lang="en-US"/>
          </a:p>
          <a:p>
            <a:r>
              <a:rPr lang="en-US"/>
              <a:t>Log Service feeds replicas. Transactions can commit when the log service hardens changes to the Landing Zone. The consumption of changes by a Secondary Compute replica is not required for commit</a:t>
            </a:r>
          </a:p>
          <a:p>
            <a:endParaRPr lang="en-US"/>
          </a:p>
          <a:p>
            <a:r>
              <a:rPr lang="en-US"/>
              <a:t>This technology does not use Always On Availability Groups but does you log records to feed changes to secondary replicas</a:t>
            </a:r>
          </a:p>
          <a:p>
            <a:endParaRPr lang="en-US"/>
          </a:p>
          <a:p>
            <a:r>
              <a:rPr lang="en-US"/>
              <a:t>Recovery time depends on existence of replicas</a:t>
            </a:r>
          </a:p>
          <a:p>
            <a:endParaRPr lang="en-US"/>
          </a:p>
          <a:p>
            <a:r>
              <a:rPr lang="en-US"/>
              <a:t>You are not required to have replicas for Hyperscale. If a replica does not exist, HA is still possible but it behaves more like General Purpose since a new primary replica must be deployed.</a:t>
            </a:r>
          </a:p>
          <a:p>
            <a:endParaRPr lang="en-US"/>
          </a:p>
          <a:p>
            <a:r>
              <a:rPr lang="en-US"/>
              <a:t>Backup/Restore snapshots</a:t>
            </a:r>
          </a:p>
          <a:p>
            <a:endParaRPr lang="en-US"/>
          </a:p>
          <a:p>
            <a:r>
              <a:rPr lang="en-US"/>
              <a:t>Hyperscale data files are on Azure Storage and since we have levels of “caching” we can use snapshots to quickly backup and restore a database even if the size is large.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3429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a:t>
            </a:r>
            <a:r>
              <a:rPr lang="en-US" sz="882" b="1" i="0" kern="1200" err="1">
                <a:solidFill>
                  <a:schemeClr val="tx1"/>
                </a:solidFill>
                <a:effectLst/>
                <a:latin typeface="Segoe UI Light" pitchFamily="34" charset="0"/>
                <a:ea typeface="+mn-ea"/>
                <a:cs typeface="+mn-cs"/>
              </a:rPr>
              <a:t>tempdb</a:t>
            </a:r>
            <a:r>
              <a:rPr lang="en-US" sz="882" b="1" i="0" kern="1200">
                <a:solidFill>
                  <a:schemeClr val="tx1"/>
                </a:solidFill>
                <a:effectLst/>
                <a:latin typeface="Segoe UI Light" pitchFamily="34" charset="0"/>
                <a:ea typeface="+mn-ea"/>
                <a:cs typeface="+mn-cs"/>
              </a:rPr>
              <a:t>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10/22/2020 6:34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9821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10/22/2020 6:00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191895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Azure SQL Database - single database is currently the only deployment option that supports databases of that size, specifically with the Hyperscale service tier. If and when Azure SQL Managed Instance supports Hyperscale, since the application doesn't currently need any instance-scoped features, Azure SQL Database may still be the right option.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To reduce your costs during times of inactivity, Azure will pause the compute resources and will only charge for storage during this time.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10/22/2020 6:34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2143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Bob</a:t>
            </a:r>
          </a:p>
          <a:p>
            <a:pPr lvl="0"/>
            <a:endParaRPr lang="en-US"/>
          </a:p>
          <a:p>
            <a:pPr lvl="0"/>
            <a:r>
              <a:rPr lang="en-US" b="1"/>
              <a:t>LAYOUT : 2 Person Desktop TR</a:t>
            </a:r>
          </a:p>
          <a:p>
            <a:pPr lvl="0"/>
            <a:endParaRPr lang="en-US"/>
          </a:p>
          <a:p>
            <a:pPr lvl="0"/>
            <a:r>
              <a:rPr lang="en-US"/>
              <a:t>2006</a:t>
            </a:r>
          </a:p>
          <a:p>
            <a:pPr lvl="1"/>
            <a:r>
              <a:rPr lang="en-US" err="1"/>
              <a:t>CloudDB</a:t>
            </a:r>
            <a:r>
              <a:rPr lang="en-US"/>
              <a:t> Project</a:t>
            </a:r>
          </a:p>
          <a:p>
            <a:pPr lvl="1"/>
            <a:r>
              <a:rPr lang="en-US" err="1"/>
              <a:t>RedDog</a:t>
            </a:r>
            <a:r>
              <a:rPr lang="en-US"/>
              <a:t> Project</a:t>
            </a:r>
          </a:p>
          <a:p>
            <a:pPr lvl="0"/>
            <a:r>
              <a:rPr lang="en-US"/>
              <a:t>2008</a:t>
            </a:r>
          </a:p>
          <a:p>
            <a:pPr lvl="1"/>
            <a:r>
              <a:rPr lang="en-US"/>
              <a:t>Windows Azure and SQL Data Services announced at PDC</a:t>
            </a:r>
          </a:p>
          <a:p>
            <a:pPr lvl="0"/>
            <a:r>
              <a:rPr lang="en-US"/>
              <a:t>2010</a:t>
            </a:r>
          </a:p>
          <a:p>
            <a:pPr lvl="1"/>
            <a:r>
              <a:rPr lang="en-US"/>
              <a:t>Windows Azure and SQL Azure officially launch.</a:t>
            </a:r>
          </a:p>
          <a:p>
            <a:pPr lvl="0"/>
            <a:r>
              <a:rPr lang="en-US"/>
              <a:t>2012</a:t>
            </a:r>
          </a:p>
          <a:p>
            <a:pPr lvl="1"/>
            <a:r>
              <a:rPr lang="en-US"/>
              <a:t>SQL Azure branded Azure SQL Database</a:t>
            </a:r>
          </a:p>
          <a:p>
            <a:pPr lvl="0"/>
            <a:r>
              <a:rPr lang="en-US"/>
              <a:t>2013</a:t>
            </a:r>
          </a:p>
          <a:p>
            <a:pPr lvl="1"/>
            <a:r>
              <a:rPr lang="en-US"/>
              <a:t>Azure Virtual Machines released</a:t>
            </a:r>
          </a:p>
          <a:p>
            <a:pPr lvl="0"/>
            <a:r>
              <a:rPr lang="en-US"/>
              <a:t>2014</a:t>
            </a:r>
          </a:p>
          <a:p>
            <a:pPr lvl="1"/>
            <a:r>
              <a:rPr lang="en-US"/>
              <a:t>Windows Azure branded Microsoft Azure</a:t>
            </a:r>
          </a:p>
          <a:p>
            <a:pPr lvl="0"/>
            <a:r>
              <a:rPr lang="en-US"/>
              <a:t>2015</a:t>
            </a:r>
          </a:p>
          <a:p>
            <a:pPr lvl="1"/>
            <a:r>
              <a:rPr lang="en-US"/>
              <a:t>Azure SQL Database V12 released</a:t>
            </a:r>
          </a:p>
          <a:p>
            <a:pPr lvl="0"/>
            <a:r>
              <a:rPr lang="en-US"/>
              <a:t>2016</a:t>
            </a:r>
          </a:p>
          <a:p>
            <a:pPr lvl="1"/>
            <a:r>
              <a:rPr lang="en-US"/>
              <a:t>Azure SQL Database Elastic Pools released</a:t>
            </a:r>
          </a:p>
          <a:p>
            <a:pPr lvl="0"/>
            <a:r>
              <a:rPr lang="en-US"/>
              <a:t>2018</a:t>
            </a:r>
          </a:p>
          <a:p>
            <a:pPr lvl="1"/>
            <a:r>
              <a:rPr lang="en-US"/>
              <a:t>Azure SQL Database Managed Instance released</a:t>
            </a:r>
          </a:p>
          <a:p>
            <a:pPr lvl="0"/>
            <a:r>
              <a:rPr lang="en-US"/>
              <a:t>2019</a:t>
            </a:r>
          </a:p>
          <a:p>
            <a:pPr lvl="1"/>
            <a:r>
              <a:rPr lang="en-US"/>
              <a:t>Azure SQL Database Hyperscale Released</a:t>
            </a:r>
          </a:p>
          <a:p>
            <a:pPr lvl="1"/>
            <a:r>
              <a:rPr lang="en-US"/>
              <a:t>Azure SQL Database Serverless Released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10/22/2020 6:00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996661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10/22/2020 6:00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kern="0">
                <a:solidFill>
                  <a:srgbClr val="0078D4"/>
                </a:solidFill>
                <a:latin typeface="Segoe UI Semibold"/>
              </a:rPr>
              <a:t>LAYOUT : 2 Person Desktop. Next slide goes to 2 Person Desktop TR</a:t>
            </a:r>
          </a:p>
          <a:p>
            <a:pPr defTabSz="914048">
              <a:spcAft>
                <a:spcPts val="800"/>
              </a:spcAft>
              <a:defRPr/>
            </a:pPr>
            <a:endParaRPr lang="en-US" sz="1200" kern="1200">
              <a:solidFill>
                <a:schemeClr val="tx1"/>
              </a:solidFill>
              <a:effectLst/>
              <a:latin typeface="Segoe UI Light" pitchFamily="34" charset="0"/>
              <a:ea typeface="+mn-ea"/>
              <a:cs typeface="+mn-cs"/>
            </a:endParaRPr>
          </a:p>
          <a:p>
            <a:pPr defTabSz="914048">
              <a:spcAft>
                <a:spcPts val="800"/>
              </a:spcAft>
              <a:defRPr/>
            </a:pPr>
            <a:r>
              <a:rPr lang="en-US" sz="1200" kern="1200">
                <a:solidFill>
                  <a:schemeClr val="tx1"/>
                </a:solidFill>
                <a:effectLst/>
                <a:latin typeface="Segoe UI Light" pitchFamily="34" charset="0"/>
                <a:ea typeface="+mn-ea"/>
                <a:cs typeface="+mn-cs"/>
              </a:rPr>
              <a:t>Anna lead in, Bob talk about features/diff, Anna to talk about customer</a:t>
            </a:r>
            <a:endParaRPr lang="en-US" sz="20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NOTE: Can we remove the SQL icon and shorten the title so that we can stay in TR layout?</a:t>
            </a:r>
          </a:p>
          <a:p>
            <a:pPr defTabSz="914048">
              <a:spcAft>
                <a:spcPts val="800"/>
              </a:spcAft>
              <a:defRPr/>
            </a:pPr>
            <a:r>
              <a:rPr lang="en-US" sz="1200" kern="0">
                <a:solidFill>
                  <a:srgbClr val="0078D4"/>
                </a:solidFill>
                <a:latin typeface="Segoe UI Semibold"/>
              </a:rPr>
              <a:t>Anna: That’s the SQL VM icon, I think it should stay so people associate the two. I don’t know what TR is but you can put us in the bottom right, the Allscripts part animates last</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migrations and applications requiring OS-level access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SQL Server and OS server access</a:t>
            </a:r>
          </a:p>
          <a:p>
            <a:pPr lvl="1"/>
            <a:r>
              <a:rPr lang="en-US" sz="1400" kern="1200">
                <a:solidFill>
                  <a:srgbClr val="000000"/>
                </a:solidFill>
                <a:latin typeface="Segoe UI"/>
                <a:ea typeface="+mn-ea"/>
                <a:cs typeface="+mn-cs"/>
              </a:rPr>
              <a:t>Expansive SQL and OS version support</a:t>
            </a:r>
          </a:p>
          <a:p>
            <a:pPr lvl="1"/>
            <a:r>
              <a:rPr lang="en-US" sz="1400" kern="1200">
                <a:solidFill>
                  <a:srgbClr val="000000"/>
                </a:solidFill>
                <a:latin typeface="Segoe UI"/>
                <a:ea typeface="+mn-ea"/>
                <a:cs typeface="+mn-cs"/>
              </a:rPr>
              <a:t>File stream, DTC, and Simple Recovery model available</a:t>
            </a:r>
          </a:p>
          <a:p>
            <a:pPr lvl="1"/>
            <a:r>
              <a:rPr lang="en-US" sz="1400" kern="1200">
                <a:solidFill>
                  <a:srgbClr val="000000"/>
                </a:solidFill>
                <a:latin typeface="Segoe UI"/>
                <a:ea typeface="+mn-ea"/>
                <a:cs typeface="+mn-cs"/>
              </a:rPr>
              <a:t>Automated patching and backup</a:t>
            </a:r>
            <a:endParaRPr lang="en-US" sz="500">
              <a:solidFill>
                <a:srgbClr val="000000"/>
              </a:solidFill>
            </a:endParaRPr>
          </a:p>
          <a:p>
            <a:pPr lvl="1"/>
            <a:r>
              <a:rPr lang="en-US" sz="1400" b="0" i="0">
                <a:solidFill>
                  <a:srgbClr val="000000"/>
                </a:solidFill>
              </a:rPr>
              <a:t>Free Extended Security Updates for SQL Server 2008/R2*</a:t>
            </a:r>
            <a:endParaRPr lang="en-US" sz="1400">
              <a:solidFill>
                <a:srgbClr val="000000"/>
              </a:solidFill>
            </a:endParaRPr>
          </a:p>
          <a:p>
            <a:pPr lvl="1"/>
            <a:r>
              <a:rPr lang="en-US" sz="1400" b="0" i="0">
                <a:solidFill>
                  <a:srgbClr val="000000"/>
                </a:solidFill>
              </a:rPr>
              <a:t>435 percent overall return on an Azure IaaS investment over five years (Forrester Consulting)</a:t>
            </a:r>
            <a:endParaRPr lang="en-US" sz="1400">
              <a:solidFill>
                <a:srgbClr val="000000"/>
              </a:solidFill>
            </a:endParaRPr>
          </a:p>
          <a:p>
            <a:pPr lvl="1"/>
            <a:r>
              <a:rPr lang="en-US" sz="1400">
                <a:solidFill>
                  <a:srgbClr val="000000"/>
                </a:solidFill>
              </a:rPr>
              <a:t>Up to 3.4x faster and 87% cheaper than AWS EC2**</a:t>
            </a:r>
          </a:p>
          <a:p>
            <a:pPr lvl="1"/>
            <a:r>
              <a:rPr lang="en-US" sz="1400">
                <a:solidFill>
                  <a:srgbClr val="000000"/>
                </a:solidFill>
              </a:rPr>
              <a:t>Azure Key Vault integration</a:t>
            </a:r>
          </a:p>
          <a:p>
            <a:pPr lvl="1"/>
            <a:r>
              <a:rPr lang="en-US" sz="1400">
                <a:solidFill>
                  <a:srgbClr val="000000"/>
                </a:solidFill>
              </a:rPr>
              <a:t>Support for Linux and Windows</a:t>
            </a:r>
          </a:p>
          <a:p>
            <a:pPr lvl="1"/>
            <a:r>
              <a:rPr lang="en-US" sz="140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a:solidFill>
                <a:srgbClr val="000000"/>
              </a:solidFill>
              <a:latin typeface="Segoe UI"/>
            </a:endParaRPr>
          </a:p>
          <a:p>
            <a:pPr lvl="0"/>
            <a:r>
              <a:rPr lang="en-US" sz="1200" b="0" i="0">
                <a:solidFill>
                  <a:schemeClr val="accent1"/>
                </a:solidFill>
              </a:rPr>
              <a:t>Rehost SQL Server 2008 and 2008 R2 in Azure Virtual Machines to get three years of Extended Security Updates at no additional charge and upgrade to a newer version when ready</a:t>
            </a:r>
            <a:endParaRPr lang="en-US" sz="1200">
              <a:solidFill>
                <a:schemeClr val="accent1"/>
              </a:solidFill>
            </a:endParaRPr>
          </a:p>
          <a:p>
            <a:pPr lvl="0"/>
            <a:r>
              <a:rPr lang="en-US" sz="1200" b="0" i="0">
                <a:solidFill>
                  <a:schemeClr val="accent1"/>
                </a:solidFill>
              </a:rPr>
              <a:t>435 percent overall return on an Azure IaaS investment over five years (for a composite organization based on the interviewed customers) (Forrester Consulting)</a:t>
            </a:r>
            <a:endParaRPr lang="en-US" sz="1200">
              <a:solidFill>
                <a:schemeClr val="accent1"/>
              </a:solidFill>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hlinkClick r:id="rId3"/>
              </a:rPr>
              <a:t>https://azure.microsoft.com/en-us/overview/azure-vs-aws/cost-savings/#sql-server-iaas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Desktop Only</a:t>
            </a:r>
          </a:p>
          <a:p>
            <a:endParaRPr lang="en-US"/>
          </a:p>
          <a:p>
            <a:r>
              <a:rPr lang="en-US"/>
              <a:t>Bob</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10/22/2020 6:00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92695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None/>
            </a:pPr>
            <a:r>
              <a:rPr lang="en-US">
                <a:hlinkClick r:id="rId3" tooltip="https://docs.microsoft.com/en-us/azure/sql-database/sql-database-business-continuity"/>
              </a:rPr>
              <a:t>Anna to lead and take left side, Bob to take right side</a:t>
            </a:r>
          </a:p>
          <a:p>
            <a:pPr lvl="0">
              <a:buFont typeface="Arial" panose="020B0604020202020204" pitchFamily="34" charset="0"/>
              <a:buNone/>
            </a:pPr>
            <a:endParaRPr lang="en-US">
              <a:hlinkClick r:id="rId3" tooltip="https://docs.microsoft.com/en-us/azure/sql-database/sql-database-business-continuity"/>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a:t>LAYOUT : Desktop Only. Next slide goes to 2 Person Desktop TR</a:t>
            </a:r>
          </a:p>
          <a:p>
            <a:pPr lvl="0">
              <a:buFont typeface="Arial" panose="020B0604020202020204" pitchFamily="34" charset="0"/>
              <a:buNone/>
            </a:pPr>
            <a:endParaRPr lang="en-US">
              <a:hlinkClick r:id="rId3" tooltip="https://docs.microsoft.com/en-us/azure/sql-database/sql-database-business-continuity"/>
            </a:endParaRPr>
          </a:p>
          <a:p>
            <a:pPr lvl="0">
              <a:buFont typeface="Arial" panose="020B0604020202020204" pitchFamily="34" charset="0"/>
              <a:buNone/>
            </a:pPr>
            <a:r>
              <a:rPr lang="en-US">
                <a:hlinkClick r:id="rId3" tooltip="https://docs.microsoft.com/en-us/azure/sql-database/sql-database-business-continuity"/>
              </a:rPr>
              <a:t>Business continuity</a:t>
            </a:r>
            <a:r>
              <a:rPr lang="en-US"/>
              <a:t> enables your business to continue operating in the face of disruption, particularly to its computing infrastructure.</a:t>
            </a:r>
          </a:p>
          <a:p>
            <a:pPr lvl="0"/>
            <a:r>
              <a:rPr lang="en-US">
                <a:hlinkClick r:id="rId4" tooltip="https://docs.microsoft.com/en-us/azure/sql-database/sql-database-high-availability"/>
              </a:rPr>
              <a:t>High availability</a:t>
            </a:r>
            <a:r>
              <a:rPr lang="en-US"/>
              <a:t> of Azure SQL Database guarantees your databases are up and running 99.99% of the time, no need to worry about maintenance/downtimes.</a:t>
            </a:r>
          </a:p>
          <a:p>
            <a:pPr rtl="0" eaLnBrk="1" fontAlgn="ctr" latinLnBrk="0" hangingPunct="1"/>
            <a:r>
              <a:rPr lang="en-US" sz="1200" b="0" i="0" u="none" strike="noStrike" kern="1200">
                <a:solidFill>
                  <a:schemeClr val="tx1"/>
                </a:solidFill>
                <a:effectLst/>
                <a:latin typeface="+mn-lt"/>
                <a:ea typeface="+mn-ea"/>
                <a:cs typeface="+mn-cs"/>
              </a:rPr>
              <a:t>2 read replicas - GP</a:t>
            </a:r>
          </a:p>
          <a:p>
            <a:pPr rtl="0" eaLnBrk="1" fontAlgn="ctr" latinLnBrk="0" hangingPunct="1"/>
            <a:r>
              <a:rPr lang="it-IT" sz="1200" b="0" i="0" u="none" strike="noStrike" kern="1200">
                <a:solidFill>
                  <a:schemeClr val="tx1"/>
                </a:solidFill>
                <a:effectLst/>
                <a:latin typeface="+mn-lt"/>
                <a:ea typeface="+mn-ea"/>
                <a:cs typeface="+mn-cs"/>
              </a:rPr>
              <a:t>3 replicas, 1 read-scale replica, zone-redundant HA - BC</a:t>
            </a:r>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Primary read/write replica + up to 4 read replicas - HS</a:t>
            </a:r>
          </a:p>
          <a:p>
            <a:pPr lvl="0"/>
            <a:endParaRPr lang="en-US"/>
          </a:p>
          <a:p>
            <a:pPr lvl="0"/>
            <a:r>
              <a:rPr lang="en-US">
                <a:hlinkClick r:id="rId5" tooltip="https://docs.microsoft.com/en-us/azure/sql-database/sql-database-automated-backups"/>
              </a:rPr>
              <a:t>Automated backups</a:t>
            </a:r>
            <a:r>
              <a:rPr lang="en-US"/>
              <a:t> are created and use Azure read-access geo-redundant storage (RA-GRS) to provide geo-redundancy.</a:t>
            </a:r>
          </a:p>
          <a:p>
            <a:pPr lvl="0"/>
            <a:r>
              <a:rPr lang="en-US"/>
              <a:t>Also Point in Time restore</a:t>
            </a:r>
          </a:p>
          <a:p>
            <a:pPr lvl="0"/>
            <a:r>
              <a:rPr lang="en-US">
                <a:hlinkClick r:id="rId6" tooltip="https://docs.microsoft.com/en-us/azure/sql-database/sql-database-long-term-retention"/>
              </a:rPr>
              <a:t>Long term backup retention</a:t>
            </a:r>
            <a:r>
              <a:rPr lang="en-US"/>
              <a:t> enables you to store specific full databases for up to 10 years.</a:t>
            </a:r>
          </a:p>
          <a:p>
            <a:pPr lvl="0"/>
            <a:endParaRPr lang="en-US"/>
          </a:p>
          <a:p>
            <a:pPr lvl="0"/>
            <a:r>
              <a:rPr lang="en-US">
                <a:hlinkClick r:id="rId7" tooltip="https://docs.microsoft.com/en-us/azure/sql-database/sql-database-geo-replication-overview"/>
              </a:rPr>
              <a:t>Geo-replication</a:t>
            </a:r>
            <a:r>
              <a:rPr lang="en-US"/>
              <a:t> by creating readable replicas of your database in the same or different data center (region). You can manually failover to readable replicas</a:t>
            </a:r>
          </a:p>
          <a:p>
            <a:pPr lvl="0"/>
            <a:r>
              <a:rPr lang="en-US"/>
              <a:t>Also Auto-failover groups allows an application to recover in case of a data center outage</a:t>
            </a:r>
          </a:p>
          <a:p>
            <a:pPr lvl="0"/>
            <a:endParaRPr lang="en-US"/>
          </a:p>
          <a:p>
            <a:pPr lvl="0">
              <a:buFont typeface="Arial" panose="020B0604020202020204" pitchFamily="34" charset="0"/>
              <a:buChar char="•"/>
            </a:pPr>
            <a:r>
              <a:rPr lang="en-US">
                <a:hlinkClick r:id="rId8" tooltip="https://docs.microsoft.com/en-us/azure/sql-database/sql-database-scale-resources"/>
              </a:rPr>
              <a:t>Scale</a:t>
            </a:r>
            <a:r>
              <a:rPr lang="en-US"/>
              <a:t> by easily adding more resources (CPU, memory, storage) without long provisioning.</a:t>
            </a:r>
          </a:p>
          <a:p>
            <a:pPr lvl="0"/>
            <a:r>
              <a:rPr lang="en-US">
                <a:hlinkClick r:id="rId9" tooltip="https://docs.microsoft.com/en-us/azure/sql-database/sql-database-security-index"/>
              </a:rPr>
              <a:t>Advanced security</a:t>
            </a:r>
            <a:r>
              <a:rPr lang="en-US"/>
              <a:t> detects threats and vulnerabilities in your databases and enables you to secure your data.</a:t>
            </a:r>
          </a:p>
          <a:p>
            <a:pPr lvl="0"/>
            <a:r>
              <a:rPr lang="en-US">
                <a:hlinkClick r:id="rId10" tooltip="https://docs.microsoft.com/en-us/azure/sql-database/sql-database-automatic-tuning"/>
              </a:rPr>
              <a:t>Automatic tuning</a:t>
            </a:r>
            <a:r>
              <a:rPr lang="en-US"/>
              <a:t> analyzes your workload and provides you the recommendations that can optimize performance of your applications by adding indexes, removing unused indexes, and automatically fixing the query plan issues.</a:t>
            </a:r>
          </a:p>
          <a:p>
            <a:pPr lvl="0"/>
            <a:r>
              <a:rPr lang="en-US">
                <a:hlinkClick r:id="rId11" tooltip="https://docs.microsoft.com/en-us/azure/log-analytics/log-analytics-azure-sql"/>
              </a:rPr>
              <a:t>Built-in monitoring</a:t>
            </a:r>
            <a:r>
              <a:rPr lang="en-US"/>
              <a:t> capabilities enable you to get the insights into performance of your databases and workload, and troubleshoot the performance issues.</a:t>
            </a:r>
          </a:p>
          <a:p>
            <a:pPr lvl="0"/>
            <a:r>
              <a:rPr lang="en-US">
                <a:hlinkClick r:id="rId12" tooltip="https://docs.microsoft.com/en-us/azure/sql-database/sql-database-intelligent-insights"/>
              </a:rPr>
              <a:t>Built-in intelligence</a:t>
            </a:r>
            <a:r>
              <a:rPr lang="en-US"/>
              <a:t> automatically identifies the potential issues in your workload and provides you the recommendations that can help you to fix the problems.</a:t>
            </a:r>
          </a:p>
          <a:p>
            <a:pPr lvl="0"/>
            <a:endParaRPr lang="en-US"/>
          </a:p>
          <a:p>
            <a:pPr lvl="0"/>
            <a:r>
              <a:rPr lang="en-US"/>
              <a:t>Versionless</a:t>
            </a:r>
          </a:p>
          <a:p>
            <a:pPr marL="457200" indent="-457200">
              <a:buFont typeface="Arial" panose="020B0604020202020204" pitchFamily="34" charset="0"/>
              <a:buChar char="•"/>
            </a:pPr>
            <a:r>
              <a:rPr lang="en-US" sz="900"/>
              <a:t>Azure SQL Database and Managed Instance are </a:t>
            </a:r>
            <a:r>
              <a:rPr lang="en-US" sz="900" i="1"/>
              <a:t>versionless</a:t>
            </a:r>
          </a:p>
          <a:p>
            <a:pPr marL="457200" indent="-457200">
              <a:buFont typeface="Arial" panose="020B0604020202020204" pitchFamily="34" charset="0"/>
              <a:buChar char="•"/>
            </a:pPr>
            <a:r>
              <a:rPr lang="en-US" sz="900"/>
              <a:t>Our “main branch” powers SQL Server, Azure SQL Database, and Managed Instance.</a:t>
            </a:r>
          </a:p>
          <a:p>
            <a:pPr marL="457200" indent="-457200">
              <a:buFont typeface="Arial" panose="020B0604020202020204" pitchFamily="34" charset="0"/>
              <a:buChar char="•"/>
            </a:pPr>
            <a:r>
              <a:rPr lang="en-US" sz="900"/>
              <a:t>Microsoft consistently updates SQL Server instances</a:t>
            </a:r>
          </a:p>
          <a:p>
            <a:pPr marL="457200" indent="-457200">
              <a:buFont typeface="Arial" panose="020B0604020202020204" pitchFamily="34" charset="0"/>
              <a:buChar char="•"/>
            </a:pPr>
            <a:r>
              <a:rPr lang="en-US" sz="900"/>
              <a:t>@@VERSION does not align with SQL Server versions</a:t>
            </a:r>
          </a:p>
          <a:p>
            <a:pPr marL="457200" indent="-457200">
              <a:buFont typeface="Arial" panose="020B0604020202020204" pitchFamily="34" charset="0"/>
              <a:buChar char="•"/>
            </a:pPr>
            <a:r>
              <a:rPr lang="en-US" sz="900"/>
              <a:t>Fixes and feature updates not controlled by users</a:t>
            </a:r>
          </a:p>
          <a:p>
            <a:pPr marL="457200" indent="-457200">
              <a:buFont typeface="Arial" panose="020B0604020202020204" pitchFamily="34" charset="0"/>
              <a:buChar char="•"/>
            </a:pPr>
            <a:r>
              <a:rPr lang="en-US" sz="900"/>
              <a:t>But…</a:t>
            </a:r>
            <a:r>
              <a:rPr lang="en-US" sz="900" b="1" i="1"/>
              <a:t>worry-free patching for both underlying OS and SQL Server</a:t>
            </a:r>
          </a:p>
          <a:p>
            <a:pPr marL="457200" indent="-457200">
              <a:buFont typeface="Arial" panose="020B0604020202020204" pitchFamily="34" charset="0"/>
              <a:buChar char="•"/>
            </a:pPr>
            <a:r>
              <a:rPr lang="en-US" sz="900"/>
              <a:t>Updates are rolled out in “trains”.</a:t>
            </a:r>
          </a:p>
          <a:p>
            <a:pPr marL="457200" indent="-457200">
              <a:buFont typeface="Arial" panose="020B0604020202020204" pitchFamily="34" charset="0"/>
              <a:buChar char="•"/>
            </a:pPr>
            <a:r>
              <a:rPr lang="en-US" sz="900"/>
              <a:t>New features can be whitelisted to specific customers (aka Private Preview)</a:t>
            </a:r>
          </a:p>
          <a:p>
            <a:pPr marL="457200" indent="-457200">
              <a:buFont typeface="Arial" panose="020B0604020202020204" pitchFamily="34" charset="0"/>
              <a:buChar char="•"/>
            </a:pPr>
            <a:r>
              <a:rPr lang="en-US" sz="900"/>
              <a:t>Public Preview is typically available to all but limited support and discount pricing (if applicable)</a:t>
            </a:r>
          </a:p>
          <a:p>
            <a:pPr marL="457200" indent="-457200">
              <a:buFont typeface="Arial" panose="020B0604020202020204" pitchFamily="34" charset="0"/>
              <a:buChar char="•"/>
            </a:pPr>
            <a:r>
              <a:rPr lang="en-US" sz="900"/>
              <a:t>All fixes in SQL Server eventually show up in Azure but timing may be different from CU</a:t>
            </a:r>
          </a:p>
          <a:p>
            <a:pPr marL="457200" indent="-457200">
              <a:buFont typeface="Arial" panose="020B0604020202020204" pitchFamily="34" charset="0"/>
              <a:buChar char="•"/>
            </a:pPr>
            <a:r>
              <a:rPr lang="en-US" sz="900"/>
              <a:t>Not all fixes in Azure make it into a CU for SQL Server (but typically next major release)</a:t>
            </a:r>
          </a:p>
          <a:p>
            <a:pPr marL="457200" indent="-457200">
              <a:buFont typeface="Arial" panose="020B0604020202020204" pitchFamily="34" charset="0"/>
              <a:buChar char="•"/>
            </a:pPr>
            <a:r>
              <a:rPr lang="en-US" sz="900"/>
              <a:t>Some fixes are specific to Azure</a:t>
            </a:r>
          </a:p>
          <a:p>
            <a:pPr marL="457200" indent="-457200">
              <a:buFont typeface="Arial" panose="020B0604020202020204" pitchFamily="34" charset="0"/>
              <a:buChar char="•"/>
            </a:pPr>
            <a:r>
              <a:rPr lang="en-US" sz="900"/>
              <a:t>Follow these links to see new features, major fixes, and feature updates</a:t>
            </a:r>
          </a:p>
          <a:p>
            <a:pPr lvl="0"/>
            <a:endParaRPr lang="en-US"/>
          </a:p>
          <a:p>
            <a:pPr lvl="0"/>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10/22/2020 6:00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744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a:t>LAYOUT : Desktop Only. Next slide goes to 2 Person Desktop TR</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most lift-and-shift migrations to the cloud</a:t>
            </a:r>
          </a:p>
          <a:p>
            <a:pPr defTabSz="914048">
              <a:spcAft>
                <a:spcPts val="800"/>
              </a:spcAft>
              <a:defRPr/>
            </a:pPr>
            <a:endParaRPr lang="en-US" sz="1200" kern="0">
              <a:solidFill>
                <a:srgbClr val="0078D4"/>
              </a:solidFill>
              <a:latin typeface="Segoe UI Semibold"/>
            </a:endParaRPr>
          </a:p>
          <a:p>
            <a:r>
              <a:rPr lang="en-US" sz="882" kern="1200">
                <a:solidFill>
                  <a:schemeClr val="tx1"/>
                </a:solidFill>
                <a:effectLst/>
                <a:latin typeface="Segoe UI Light" pitchFamily="34" charset="0"/>
                <a:ea typeface="+mn-ea"/>
                <a:cs typeface="+mn-cs"/>
              </a:rPr>
              <a:t>It is called an Instance because it is equivalent to a </a:t>
            </a:r>
            <a:r>
              <a:rPr lang="en-US" sz="882" b="1" kern="1200">
                <a:solidFill>
                  <a:schemeClr val="tx1"/>
                </a:solidFill>
                <a:effectLst/>
                <a:latin typeface="Segoe UI Light" pitchFamily="34" charset="0"/>
                <a:ea typeface="+mn-ea"/>
                <a:cs typeface="+mn-cs"/>
              </a:rPr>
              <a:t>Database Engine Instance</a:t>
            </a:r>
            <a:r>
              <a:rPr lang="en-US" sz="882" kern="1200">
                <a:solidFill>
                  <a:schemeClr val="tx1"/>
                </a:solidFill>
                <a:effectLst/>
                <a:latin typeface="Segoe UI Light" pitchFamily="34" charset="0"/>
                <a:ea typeface="+mn-ea"/>
                <a:cs typeface="+mn-cs"/>
              </a:rPr>
              <a:t> of SQL Server which we define actually in our docs at </a:t>
            </a:r>
            <a:r>
              <a:rPr lang="en-US" sz="882" u="sng" kern="120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a:solidFill>
                  <a:schemeClr val="tx1"/>
                </a:solidFill>
                <a:effectLst/>
                <a:latin typeface="Segoe UI Light" pitchFamily="34" charset="0"/>
                <a:ea typeface="+mn-ea"/>
                <a:cs typeface="+mn-cs"/>
                <a:hlinkClick r:id="rId4"/>
              </a:rPr>
              <a:t>SSAS</a:t>
            </a:r>
            <a:r>
              <a:rPr lang="en-US" sz="882" kern="1200">
                <a:solidFill>
                  <a:schemeClr val="tx1"/>
                </a:solidFill>
                <a:effectLst/>
                <a:latin typeface="Segoe UI Light" pitchFamily="34" charset="0"/>
                <a:ea typeface="+mn-ea"/>
                <a:cs typeface="+mn-cs"/>
              </a:rPr>
              <a:t>.</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a:solidFill>
                <a:srgbClr val="0078D4"/>
              </a:solidFill>
              <a:latin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instance or Instance pool</a:t>
            </a:r>
          </a:p>
          <a:p>
            <a:pPr lvl="1"/>
            <a:r>
              <a:rPr lang="en-US" sz="1400" kern="1200">
                <a:solidFill>
                  <a:srgbClr val="000000"/>
                </a:solidFill>
                <a:latin typeface="Segoe UI"/>
                <a:ea typeface="+mn-ea"/>
                <a:cs typeface="+mn-cs"/>
              </a:rPr>
              <a:t>SQL Server surface area (vast majority)</a:t>
            </a:r>
          </a:p>
          <a:p>
            <a:pPr lvl="1"/>
            <a:r>
              <a:rPr lang="en-US" sz="1400" kern="1200">
                <a:solidFill>
                  <a:srgbClr val="000000"/>
                </a:solidFill>
                <a:latin typeface="Segoe UI"/>
                <a:ea typeface="+mn-ea"/>
                <a:cs typeface="+mn-cs"/>
              </a:rPr>
              <a:t>Native virtual network support</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Enable your on-premise identities on cloud instances, through integration with Azure Active Directory and AD Connect</a:t>
            </a:r>
          </a:p>
          <a:p>
            <a:pPr lvl="1"/>
            <a:r>
              <a:rPr lang="en-US" sz="1200">
                <a:solidFill>
                  <a:srgbClr val="000000"/>
                </a:solidFill>
                <a:latin typeface="Segoe UI "/>
                <a:cs typeface="Segoe UI Semilight" panose="020B0402040204020203" pitchFamily="34" charset="0"/>
              </a:rPr>
              <a:t>Near zero downtime migration using log-shipping</a:t>
            </a:r>
          </a:p>
          <a:p>
            <a:pPr lvl="1"/>
            <a:r>
              <a:rPr lang="en-US" sz="1200">
                <a:solidFill>
                  <a:srgbClr val="000000"/>
                </a:solidFill>
                <a:latin typeface="Segoe UI "/>
                <a:cs typeface="Segoe UI Semilight" panose="020B0402040204020203" pitchFamily="34" charset="0"/>
              </a:rPr>
              <a:t>Fully managed business continuity with failover groups</a:t>
            </a:r>
          </a:p>
          <a:p>
            <a:pPr lvl="1"/>
            <a:r>
              <a:rPr lang="en-US" sz="120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a:solidFill>
                  <a:srgbClr val="000000"/>
                </a:solidFill>
                <a:latin typeface="Segoe UI "/>
                <a:cs typeface="Segoe UI Semilight" panose="020B0402040204020203" pitchFamily="34" charset="0"/>
              </a:rPr>
              <a:t>Combine the best of SQL Server with the benefits of a managed service</a:t>
            </a: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r>
              <a:rPr lang="en-US" sz="1200">
                <a:solidFill>
                  <a:srgbClr val="000000"/>
                </a:solidFill>
                <a:latin typeface="Segoe UI"/>
              </a:rPr>
              <a:t>You get two levels of </a:t>
            </a:r>
            <a:r>
              <a:rPr lang="en-US" sz="1200" kern="1200">
                <a:solidFill>
                  <a:schemeClr val="tx1"/>
                </a:solidFill>
                <a:effectLst/>
                <a:latin typeface="Segoe UI Light" pitchFamily="34" charset="0"/>
                <a:ea typeface="+mn-ea"/>
                <a:cs typeface="+mn-cs"/>
              </a:rPr>
              <a:t>isolation:</a:t>
            </a:r>
          </a:p>
          <a:p>
            <a:pPr lvl="0"/>
            <a:r>
              <a:rPr lang="en-US" sz="1200" kern="120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a:solidFill>
                  <a:srgbClr val="000000"/>
                </a:solidFill>
                <a:latin typeface="Segoe UI"/>
              </a:rPr>
              <a:t>49% reduction in cost and 25% increase in performance gains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10/22/2020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386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10/22/2020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4781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8980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10/22/2020</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1667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1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10/22/2020</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20347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498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61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20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62745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310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0046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58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5886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7022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4472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55718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5926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6059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548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3868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386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81745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350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91455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70792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51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3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168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304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71768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43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885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753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5159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715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89370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234767"/>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280846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815742440"/>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322569033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397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10/22/2020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308239821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630174994"/>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778833598"/>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2143" rIns="0" bIns="62143" numCol="1" rtlCol="0" anchor="ctr" anchorCtr="0" compatLnSpc="1">
            <a:prstTxWarp prst="textNoShape">
              <a:avLst/>
            </a:prstTxWarp>
          </a:bodyPr>
          <a:lstStyle/>
          <a:p>
            <a:pPr algn="ctr" defTabSz="1242364" fontAlgn="base">
              <a:spcBef>
                <a:spcPct val="0"/>
              </a:spcBef>
              <a:spcAft>
                <a:spcPct val="0"/>
              </a:spcAft>
            </a:pPr>
            <a:endParaRPr lang="en-US" sz="2665">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423849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7279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425934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7109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974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0067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140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556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36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352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3305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4351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6842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48587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80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93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25217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21246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72266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147929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4039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08865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979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226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017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584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9092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2658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8439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27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185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5935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230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199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70363500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0241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30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10/22/2020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298015222"/>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50892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1892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84446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5776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6442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47800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261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876761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2069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1592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05646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35339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108146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31632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4812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8752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355822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83281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74602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7985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414200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93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3597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2541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598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50684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3386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6258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362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696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6813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017588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76908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269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1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7211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238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0354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49420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646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28934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4214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14271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63345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85343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781846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5165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606488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5037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011052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735216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9294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76917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27735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3714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380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82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584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6382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72565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405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1033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10/22/2020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 Type="http://schemas.openxmlformats.org/officeDocument/2006/relationships/slideLayout" Target="../slideLayouts/slideLayout205.xml"/><Relationship Id="rId21" Type="http://schemas.openxmlformats.org/officeDocument/2006/relationships/slideLayout" Target="../slideLayouts/slideLayout223.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29" Type="http://schemas.openxmlformats.org/officeDocument/2006/relationships/image" Target="../media/image14.png"/><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theme" Target="../theme/theme10.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theme" Target="../theme/theme11.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7.xml"/><Relationship Id="rId18" Type="http://schemas.openxmlformats.org/officeDocument/2006/relationships/slideLayout" Target="../slideLayouts/slideLayout272.xml"/><Relationship Id="rId26" Type="http://schemas.openxmlformats.org/officeDocument/2006/relationships/slideLayout" Target="../slideLayouts/slideLayout280.xml"/><Relationship Id="rId39" Type="http://schemas.openxmlformats.org/officeDocument/2006/relationships/slideLayout" Target="../slideLayouts/slideLayout293.xml"/><Relationship Id="rId21" Type="http://schemas.openxmlformats.org/officeDocument/2006/relationships/slideLayout" Target="../slideLayouts/slideLayout275.xml"/><Relationship Id="rId34" Type="http://schemas.openxmlformats.org/officeDocument/2006/relationships/slideLayout" Target="../slideLayouts/slideLayout288.xml"/><Relationship Id="rId42" Type="http://schemas.openxmlformats.org/officeDocument/2006/relationships/slideLayout" Target="../slideLayouts/slideLayout296.xml"/><Relationship Id="rId7" Type="http://schemas.openxmlformats.org/officeDocument/2006/relationships/slideLayout" Target="../slideLayouts/slideLayout261.xml"/><Relationship Id="rId2" Type="http://schemas.openxmlformats.org/officeDocument/2006/relationships/slideLayout" Target="../slideLayouts/slideLayout256.xml"/><Relationship Id="rId16" Type="http://schemas.openxmlformats.org/officeDocument/2006/relationships/slideLayout" Target="../slideLayouts/slideLayout270.xml"/><Relationship Id="rId20" Type="http://schemas.openxmlformats.org/officeDocument/2006/relationships/slideLayout" Target="../slideLayouts/slideLayout274.xml"/><Relationship Id="rId29" Type="http://schemas.openxmlformats.org/officeDocument/2006/relationships/slideLayout" Target="../slideLayouts/slideLayout283.xml"/><Relationship Id="rId41" Type="http://schemas.openxmlformats.org/officeDocument/2006/relationships/slideLayout" Target="../slideLayouts/slideLayout295.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24" Type="http://schemas.openxmlformats.org/officeDocument/2006/relationships/slideLayout" Target="../slideLayouts/slideLayout278.xml"/><Relationship Id="rId32" Type="http://schemas.openxmlformats.org/officeDocument/2006/relationships/slideLayout" Target="../slideLayouts/slideLayout286.xml"/><Relationship Id="rId37" Type="http://schemas.openxmlformats.org/officeDocument/2006/relationships/slideLayout" Target="../slideLayouts/slideLayout291.xml"/><Relationship Id="rId40" Type="http://schemas.openxmlformats.org/officeDocument/2006/relationships/slideLayout" Target="../slideLayouts/slideLayout294.xml"/><Relationship Id="rId5" Type="http://schemas.openxmlformats.org/officeDocument/2006/relationships/slideLayout" Target="../slideLayouts/slideLayout259.xml"/><Relationship Id="rId15" Type="http://schemas.openxmlformats.org/officeDocument/2006/relationships/slideLayout" Target="../slideLayouts/slideLayout269.xml"/><Relationship Id="rId23" Type="http://schemas.openxmlformats.org/officeDocument/2006/relationships/slideLayout" Target="../slideLayouts/slideLayout277.xml"/><Relationship Id="rId28" Type="http://schemas.openxmlformats.org/officeDocument/2006/relationships/slideLayout" Target="../slideLayouts/slideLayout282.xml"/><Relationship Id="rId36" Type="http://schemas.openxmlformats.org/officeDocument/2006/relationships/slideLayout" Target="../slideLayouts/slideLayout290.xml"/><Relationship Id="rId10" Type="http://schemas.openxmlformats.org/officeDocument/2006/relationships/slideLayout" Target="../slideLayouts/slideLayout264.xml"/><Relationship Id="rId19" Type="http://schemas.openxmlformats.org/officeDocument/2006/relationships/slideLayout" Target="../slideLayouts/slideLayout273.xml"/><Relationship Id="rId31" Type="http://schemas.openxmlformats.org/officeDocument/2006/relationships/slideLayout" Target="../slideLayouts/slideLayout285.xml"/><Relationship Id="rId44" Type="http://schemas.openxmlformats.org/officeDocument/2006/relationships/image" Target="../media/image6.emf"/><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slideLayout" Target="../slideLayouts/slideLayout268.xml"/><Relationship Id="rId22" Type="http://schemas.openxmlformats.org/officeDocument/2006/relationships/slideLayout" Target="../slideLayouts/slideLayout276.xml"/><Relationship Id="rId27" Type="http://schemas.openxmlformats.org/officeDocument/2006/relationships/slideLayout" Target="../slideLayouts/slideLayout281.xml"/><Relationship Id="rId30" Type="http://schemas.openxmlformats.org/officeDocument/2006/relationships/slideLayout" Target="../slideLayouts/slideLayout284.xml"/><Relationship Id="rId35" Type="http://schemas.openxmlformats.org/officeDocument/2006/relationships/slideLayout" Target="../slideLayouts/slideLayout289.xml"/><Relationship Id="rId43" Type="http://schemas.openxmlformats.org/officeDocument/2006/relationships/theme" Target="../theme/theme12.xml"/><Relationship Id="rId8" Type="http://schemas.openxmlformats.org/officeDocument/2006/relationships/slideLayout" Target="../slideLayouts/slideLayout262.xml"/><Relationship Id="rId3" Type="http://schemas.openxmlformats.org/officeDocument/2006/relationships/slideLayout" Target="../slideLayouts/slideLayout257.xml"/><Relationship Id="rId12" Type="http://schemas.openxmlformats.org/officeDocument/2006/relationships/slideLayout" Target="../slideLayouts/slideLayout266.xml"/><Relationship Id="rId17" Type="http://schemas.openxmlformats.org/officeDocument/2006/relationships/slideLayout" Target="../slideLayouts/slideLayout271.xml"/><Relationship Id="rId25" Type="http://schemas.openxmlformats.org/officeDocument/2006/relationships/slideLayout" Target="../slideLayouts/slideLayout279.xml"/><Relationship Id="rId33" Type="http://schemas.openxmlformats.org/officeDocument/2006/relationships/slideLayout" Target="../slideLayouts/slideLayout287.xml"/><Relationship Id="rId38" Type="http://schemas.openxmlformats.org/officeDocument/2006/relationships/slideLayout" Target="../slideLayouts/slideLayout29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09.xml"/><Relationship Id="rId18" Type="http://schemas.openxmlformats.org/officeDocument/2006/relationships/slideLayout" Target="../slideLayouts/slideLayout314.xml"/><Relationship Id="rId26" Type="http://schemas.openxmlformats.org/officeDocument/2006/relationships/slideLayout" Target="../slideLayouts/slideLayout322.xml"/><Relationship Id="rId39" Type="http://schemas.openxmlformats.org/officeDocument/2006/relationships/image" Target="../media/image6.emf"/><Relationship Id="rId21" Type="http://schemas.openxmlformats.org/officeDocument/2006/relationships/slideLayout" Target="../slideLayouts/slideLayout317.xml"/><Relationship Id="rId34" Type="http://schemas.openxmlformats.org/officeDocument/2006/relationships/slideLayout" Target="../slideLayouts/slideLayout330.xml"/><Relationship Id="rId7" Type="http://schemas.openxmlformats.org/officeDocument/2006/relationships/slideLayout" Target="../slideLayouts/slideLayout303.xml"/><Relationship Id="rId12" Type="http://schemas.openxmlformats.org/officeDocument/2006/relationships/slideLayout" Target="../slideLayouts/slideLayout308.xml"/><Relationship Id="rId17" Type="http://schemas.openxmlformats.org/officeDocument/2006/relationships/slideLayout" Target="../slideLayouts/slideLayout313.xml"/><Relationship Id="rId25" Type="http://schemas.openxmlformats.org/officeDocument/2006/relationships/slideLayout" Target="../slideLayouts/slideLayout321.xml"/><Relationship Id="rId33" Type="http://schemas.openxmlformats.org/officeDocument/2006/relationships/slideLayout" Target="../slideLayouts/slideLayout329.xml"/><Relationship Id="rId38" Type="http://schemas.openxmlformats.org/officeDocument/2006/relationships/theme" Target="../theme/theme13.xml"/><Relationship Id="rId2" Type="http://schemas.openxmlformats.org/officeDocument/2006/relationships/slideLayout" Target="../slideLayouts/slideLayout298.xml"/><Relationship Id="rId16" Type="http://schemas.openxmlformats.org/officeDocument/2006/relationships/slideLayout" Target="../slideLayouts/slideLayout312.xml"/><Relationship Id="rId20" Type="http://schemas.openxmlformats.org/officeDocument/2006/relationships/slideLayout" Target="../slideLayouts/slideLayout316.xml"/><Relationship Id="rId29" Type="http://schemas.openxmlformats.org/officeDocument/2006/relationships/slideLayout" Target="../slideLayouts/slideLayout325.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24" Type="http://schemas.openxmlformats.org/officeDocument/2006/relationships/slideLayout" Target="../slideLayouts/slideLayout320.xml"/><Relationship Id="rId32" Type="http://schemas.openxmlformats.org/officeDocument/2006/relationships/slideLayout" Target="../slideLayouts/slideLayout328.xml"/><Relationship Id="rId37" Type="http://schemas.openxmlformats.org/officeDocument/2006/relationships/slideLayout" Target="../slideLayouts/slideLayout333.xml"/><Relationship Id="rId5" Type="http://schemas.openxmlformats.org/officeDocument/2006/relationships/slideLayout" Target="../slideLayouts/slideLayout301.xml"/><Relationship Id="rId15" Type="http://schemas.openxmlformats.org/officeDocument/2006/relationships/slideLayout" Target="../slideLayouts/slideLayout311.xml"/><Relationship Id="rId23" Type="http://schemas.openxmlformats.org/officeDocument/2006/relationships/slideLayout" Target="../slideLayouts/slideLayout319.xml"/><Relationship Id="rId28" Type="http://schemas.openxmlformats.org/officeDocument/2006/relationships/slideLayout" Target="../slideLayouts/slideLayout324.xml"/><Relationship Id="rId36" Type="http://schemas.openxmlformats.org/officeDocument/2006/relationships/slideLayout" Target="../slideLayouts/slideLayout332.xml"/><Relationship Id="rId10" Type="http://schemas.openxmlformats.org/officeDocument/2006/relationships/slideLayout" Target="../slideLayouts/slideLayout306.xml"/><Relationship Id="rId19" Type="http://schemas.openxmlformats.org/officeDocument/2006/relationships/slideLayout" Target="../slideLayouts/slideLayout315.xml"/><Relationship Id="rId31" Type="http://schemas.openxmlformats.org/officeDocument/2006/relationships/slideLayout" Target="../slideLayouts/slideLayout327.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slideLayout" Target="../slideLayouts/slideLayout310.xml"/><Relationship Id="rId22" Type="http://schemas.openxmlformats.org/officeDocument/2006/relationships/slideLayout" Target="../slideLayouts/slideLayout318.xml"/><Relationship Id="rId27" Type="http://schemas.openxmlformats.org/officeDocument/2006/relationships/slideLayout" Target="../slideLayouts/slideLayout323.xml"/><Relationship Id="rId30" Type="http://schemas.openxmlformats.org/officeDocument/2006/relationships/slideLayout" Target="../slideLayouts/slideLayout326.xml"/><Relationship Id="rId35" Type="http://schemas.openxmlformats.org/officeDocument/2006/relationships/slideLayout" Target="../slideLayouts/slideLayout331.xml"/><Relationship Id="rId8" Type="http://schemas.openxmlformats.org/officeDocument/2006/relationships/slideLayout" Target="../slideLayouts/slideLayout304.xml"/><Relationship Id="rId3" Type="http://schemas.openxmlformats.org/officeDocument/2006/relationships/slideLayout" Target="../slideLayouts/slideLayout29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 Type="http://schemas.openxmlformats.org/officeDocument/2006/relationships/slideLayout" Target="../slideLayouts/slideLayout336.xml"/><Relationship Id="rId21" Type="http://schemas.openxmlformats.org/officeDocument/2006/relationships/slideLayout" Target="../slideLayouts/slideLayout354.xml"/><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theme" Target="../theme/theme14.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68.xml"/><Relationship Id="rId13" Type="http://schemas.openxmlformats.org/officeDocument/2006/relationships/slideLayout" Target="../slideLayouts/slideLayout373.xml"/><Relationship Id="rId18" Type="http://schemas.openxmlformats.org/officeDocument/2006/relationships/slideLayout" Target="../slideLayouts/slideLayout378.xml"/><Relationship Id="rId26" Type="http://schemas.openxmlformats.org/officeDocument/2006/relationships/slideLayout" Target="../slideLayouts/slideLayout386.xml"/><Relationship Id="rId3" Type="http://schemas.openxmlformats.org/officeDocument/2006/relationships/slideLayout" Target="../slideLayouts/slideLayout363.xml"/><Relationship Id="rId21" Type="http://schemas.openxmlformats.org/officeDocument/2006/relationships/slideLayout" Target="../slideLayouts/slideLayout381.xml"/><Relationship Id="rId7" Type="http://schemas.openxmlformats.org/officeDocument/2006/relationships/slideLayout" Target="../slideLayouts/slideLayout367.xml"/><Relationship Id="rId12" Type="http://schemas.openxmlformats.org/officeDocument/2006/relationships/slideLayout" Target="../slideLayouts/slideLayout372.xml"/><Relationship Id="rId17" Type="http://schemas.openxmlformats.org/officeDocument/2006/relationships/slideLayout" Target="../slideLayouts/slideLayout377.xml"/><Relationship Id="rId25" Type="http://schemas.openxmlformats.org/officeDocument/2006/relationships/slideLayout" Target="../slideLayouts/slideLayout385.xml"/><Relationship Id="rId2" Type="http://schemas.openxmlformats.org/officeDocument/2006/relationships/slideLayout" Target="../slideLayouts/slideLayout362.xml"/><Relationship Id="rId16" Type="http://schemas.openxmlformats.org/officeDocument/2006/relationships/slideLayout" Target="../slideLayouts/slideLayout376.xml"/><Relationship Id="rId20" Type="http://schemas.openxmlformats.org/officeDocument/2006/relationships/slideLayout" Target="../slideLayouts/slideLayout380.xml"/><Relationship Id="rId29" Type="http://schemas.openxmlformats.org/officeDocument/2006/relationships/slideLayout" Target="../slideLayouts/slideLayout389.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1" Type="http://schemas.openxmlformats.org/officeDocument/2006/relationships/slideLayout" Target="../slideLayouts/slideLayout371.xml"/><Relationship Id="rId24" Type="http://schemas.openxmlformats.org/officeDocument/2006/relationships/slideLayout" Target="../slideLayouts/slideLayout384.xml"/><Relationship Id="rId32" Type="http://schemas.openxmlformats.org/officeDocument/2006/relationships/image" Target="../media/image6.emf"/><Relationship Id="rId5" Type="http://schemas.openxmlformats.org/officeDocument/2006/relationships/slideLayout" Target="../slideLayouts/slideLayout365.xml"/><Relationship Id="rId15" Type="http://schemas.openxmlformats.org/officeDocument/2006/relationships/slideLayout" Target="../slideLayouts/slideLayout375.xml"/><Relationship Id="rId23" Type="http://schemas.openxmlformats.org/officeDocument/2006/relationships/slideLayout" Target="../slideLayouts/slideLayout383.xml"/><Relationship Id="rId28" Type="http://schemas.openxmlformats.org/officeDocument/2006/relationships/slideLayout" Target="../slideLayouts/slideLayout388.xml"/><Relationship Id="rId10" Type="http://schemas.openxmlformats.org/officeDocument/2006/relationships/slideLayout" Target="../slideLayouts/slideLayout370.xml"/><Relationship Id="rId19" Type="http://schemas.openxmlformats.org/officeDocument/2006/relationships/slideLayout" Target="../slideLayouts/slideLayout379.xml"/><Relationship Id="rId31" Type="http://schemas.openxmlformats.org/officeDocument/2006/relationships/theme" Target="../theme/theme15.xml"/><Relationship Id="rId4" Type="http://schemas.openxmlformats.org/officeDocument/2006/relationships/slideLayout" Target="../slideLayouts/slideLayout364.xml"/><Relationship Id="rId9" Type="http://schemas.openxmlformats.org/officeDocument/2006/relationships/slideLayout" Target="../slideLayouts/slideLayout369.xml"/><Relationship Id="rId14" Type="http://schemas.openxmlformats.org/officeDocument/2006/relationships/slideLayout" Target="../slideLayouts/slideLayout374.xml"/><Relationship Id="rId22" Type="http://schemas.openxmlformats.org/officeDocument/2006/relationships/slideLayout" Target="../slideLayouts/slideLayout382.xml"/><Relationship Id="rId27" Type="http://schemas.openxmlformats.org/officeDocument/2006/relationships/slideLayout" Target="../slideLayouts/slideLayout387.xml"/><Relationship Id="rId30" Type="http://schemas.openxmlformats.org/officeDocument/2006/relationships/slideLayout" Target="../slideLayouts/slideLayout390.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403.xml"/><Relationship Id="rId18" Type="http://schemas.openxmlformats.org/officeDocument/2006/relationships/slideLayout" Target="../slideLayouts/slideLayout408.xml"/><Relationship Id="rId26" Type="http://schemas.openxmlformats.org/officeDocument/2006/relationships/slideLayout" Target="../slideLayouts/slideLayout416.xml"/><Relationship Id="rId3" Type="http://schemas.openxmlformats.org/officeDocument/2006/relationships/slideLayout" Target="../slideLayouts/slideLayout393.xml"/><Relationship Id="rId21" Type="http://schemas.openxmlformats.org/officeDocument/2006/relationships/slideLayout" Target="../slideLayouts/slideLayout411.xml"/><Relationship Id="rId7" Type="http://schemas.openxmlformats.org/officeDocument/2006/relationships/slideLayout" Target="../slideLayouts/slideLayout397.xml"/><Relationship Id="rId12" Type="http://schemas.openxmlformats.org/officeDocument/2006/relationships/slideLayout" Target="../slideLayouts/slideLayout402.xml"/><Relationship Id="rId17" Type="http://schemas.openxmlformats.org/officeDocument/2006/relationships/slideLayout" Target="../slideLayouts/slideLayout407.xml"/><Relationship Id="rId25" Type="http://schemas.openxmlformats.org/officeDocument/2006/relationships/slideLayout" Target="../slideLayouts/slideLayout415.xml"/><Relationship Id="rId33" Type="http://schemas.openxmlformats.org/officeDocument/2006/relationships/image" Target="../media/image6.emf"/><Relationship Id="rId2" Type="http://schemas.openxmlformats.org/officeDocument/2006/relationships/slideLayout" Target="../slideLayouts/slideLayout392.xml"/><Relationship Id="rId16" Type="http://schemas.openxmlformats.org/officeDocument/2006/relationships/slideLayout" Target="../slideLayouts/slideLayout406.xml"/><Relationship Id="rId20" Type="http://schemas.openxmlformats.org/officeDocument/2006/relationships/slideLayout" Target="../slideLayouts/slideLayout410.xml"/><Relationship Id="rId29" Type="http://schemas.openxmlformats.org/officeDocument/2006/relationships/slideLayout" Target="../slideLayouts/slideLayout419.xml"/><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24" Type="http://schemas.openxmlformats.org/officeDocument/2006/relationships/slideLayout" Target="../slideLayouts/slideLayout414.xml"/><Relationship Id="rId32" Type="http://schemas.openxmlformats.org/officeDocument/2006/relationships/theme" Target="../theme/theme16.xml"/><Relationship Id="rId5" Type="http://schemas.openxmlformats.org/officeDocument/2006/relationships/slideLayout" Target="../slideLayouts/slideLayout395.xml"/><Relationship Id="rId15" Type="http://schemas.openxmlformats.org/officeDocument/2006/relationships/slideLayout" Target="../slideLayouts/slideLayout405.xml"/><Relationship Id="rId23" Type="http://schemas.openxmlformats.org/officeDocument/2006/relationships/slideLayout" Target="../slideLayouts/slideLayout413.xml"/><Relationship Id="rId28" Type="http://schemas.openxmlformats.org/officeDocument/2006/relationships/slideLayout" Target="../slideLayouts/slideLayout418.xml"/><Relationship Id="rId10" Type="http://schemas.openxmlformats.org/officeDocument/2006/relationships/slideLayout" Target="../slideLayouts/slideLayout400.xml"/><Relationship Id="rId19" Type="http://schemas.openxmlformats.org/officeDocument/2006/relationships/slideLayout" Target="../slideLayouts/slideLayout409.xml"/><Relationship Id="rId31" Type="http://schemas.openxmlformats.org/officeDocument/2006/relationships/slideLayout" Target="../slideLayouts/slideLayout421.xml"/><Relationship Id="rId4" Type="http://schemas.openxmlformats.org/officeDocument/2006/relationships/slideLayout" Target="../slideLayouts/slideLayout394.xml"/><Relationship Id="rId9" Type="http://schemas.openxmlformats.org/officeDocument/2006/relationships/slideLayout" Target="../slideLayouts/slideLayout399.xml"/><Relationship Id="rId14" Type="http://schemas.openxmlformats.org/officeDocument/2006/relationships/slideLayout" Target="../slideLayouts/slideLayout404.xml"/><Relationship Id="rId22" Type="http://schemas.openxmlformats.org/officeDocument/2006/relationships/slideLayout" Target="../slideLayouts/slideLayout412.xml"/><Relationship Id="rId27" Type="http://schemas.openxmlformats.org/officeDocument/2006/relationships/slideLayout" Target="../slideLayouts/slideLayout417.xml"/><Relationship Id="rId30" Type="http://schemas.openxmlformats.org/officeDocument/2006/relationships/slideLayout" Target="../slideLayouts/slideLayout420.xml"/><Relationship Id="rId8" Type="http://schemas.openxmlformats.org/officeDocument/2006/relationships/slideLayout" Target="../slideLayouts/slideLayout39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emf"/><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6.emf"/><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theme" Target="../theme/theme8.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41" Type="http://schemas.openxmlformats.org/officeDocument/2006/relationships/slideLayout" Target="../slideLayouts/slideLayout174.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image" Target="../media/image6.emf"/><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theme" Target="../theme/theme9.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 id="2147485105"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3" r:id="rId25"/>
    <p:sldLayoutId id="2147485064" r:id="rId26"/>
    <p:sldLayoutId id="2147485065"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02278329"/>
      </p:ext>
    </p:extLst>
  </p:cSld>
  <p:clrMap bg1="lt1" tx1="dk1" bg2="lt2" tx2="dk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13" r:id="rId7"/>
    <p:sldLayoutId id="2147485114" r:id="rId8"/>
    <p:sldLayoutId id="2147485115" r:id="rId9"/>
    <p:sldLayoutId id="2147485116" r:id="rId10"/>
    <p:sldLayoutId id="2147485117" r:id="rId11"/>
    <p:sldLayoutId id="2147485118" r:id="rId12"/>
    <p:sldLayoutId id="2147485119" r:id="rId13"/>
    <p:sldLayoutId id="2147485120" r:id="rId14"/>
    <p:sldLayoutId id="2147485121" r:id="rId15"/>
    <p:sldLayoutId id="2147485122" r:id="rId16"/>
    <p:sldLayoutId id="2147485123" r:id="rId17"/>
    <p:sldLayoutId id="2147485124" r:id="rId18"/>
    <p:sldLayoutId id="2147485125" r:id="rId19"/>
    <p:sldLayoutId id="2147485126" r:id="rId20"/>
    <p:sldLayoutId id="2147485127" r:id="rId21"/>
    <p:sldLayoutId id="2147485128" r:id="rId22"/>
    <p:sldLayoutId id="2147485129" r:id="rId23"/>
    <p:sldLayoutId id="2147485130" r:id="rId24"/>
    <p:sldLayoutId id="2147485131" r:id="rId25"/>
    <p:sldLayoutId id="2147485132" r:id="rId26"/>
    <p:sldLayoutId id="2147485133" r:id="rId27"/>
    <p:sldLayoutId id="2147485134" r:id="rId28"/>
    <p:sldLayoutId id="2147485135" r:id="rId29"/>
    <p:sldLayoutId id="2147485136" r:id="rId30"/>
    <p:sldLayoutId id="2147485137" r:id="rId31"/>
    <p:sldLayoutId id="2147485138" r:id="rId32"/>
    <p:sldLayoutId id="2147485139" r:id="rId33"/>
    <p:sldLayoutId id="2147485140" r:id="rId34"/>
    <p:sldLayoutId id="2147485141" r:id="rId35"/>
    <p:sldLayoutId id="2147485145" r:id="rId36"/>
    <p:sldLayoutId id="2147485146" r:id="rId37"/>
    <p:sldLayoutId id="2147485147" r:id="rId38"/>
    <p:sldLayoutId id="2147485148" r:id="rId39"/>
    <p:sldLayoutId id="2147485149" r:id="rId40"/>
    <p:sldLayoutId id="2147485150" r:id="rId41"/>
    <p:sldLayoutId id="2147485151"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644890209"/>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 id="2147485212" r:id="rId13"/>
    <p:sldLayoutId id="2147485213" r:id="rId14"/>
    <p:sldLayoutId id="2147485214" r:id="rId15"/>
    <p:sldLayoutId id="2147485215" r:id="rId16"/>
    <p:sldLayoutId id="2147485216" r:id="rId17"/>
    <p:sldLayoutId id="2147485217" r:id="rId18"/>
    <p:sldLayoutId id="2147485218" r:id="rId19"/>
    <p:sldLayoutId id="2147485219" r:id="rId20"/>
    <p:sldLayoutId id="2147485220" r:id="rId21"/>
    <p:sldLayoutId id="2147485221" r:id="rId22"/>
    <p:sldLayoutId id="2147485222" r:id="rId23"/>
    <p:sldLayoutId id="2147485223" r:id="rId24"/>
    <p:sldLayoutId id="2147485224" r:id="rId25"/>
    <p:sldLayoutId id="2147485225" r:id="rId26"/>
    <p:sldLayoutId id="2147485226" r:id="rId27"/>
    <p:sldLayoutId id="2147485227" r:id="rId28"/>
    <p:sldLayoutId id="2147485228" r:id="rId29"/>
    <p:sldLayoutId id="2147485229" r:id="rId30"/>
    <p:sldLayoutId id="2147485230" r:id="rId31"/>
    <p:sldLayoutId id="2147485231" r:id="rId32"/>
    <p:sldLayoutId id="2147485232" r:id="rId33"/>
    <p:sldLayoutId id="2147485233" r:id="rId34"/>
    <p:sldLayoutId id="2147485234" r:id="rId35"/>
    <p:sldLayoutId id="2147485235" r:id="rId36"/>
    <p:sldLayoutId id="2147485236"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94510689"/>
      </p:ext>
    </p:extLst>
  </p:cSld>
  <p:clrMap bg1="lt1" tx1="dk1" bg2="lt2" tx2="dk2" accent1="accent1" accent2="accent2" accent3="accent3" accent4="accent4" accent5="accent5" accent6="accent6" hlink="hlink" folHlink="folHlink"/>
  <p:sldLayoutIdLst>
    <p:sldLayoutId id="2147485287" r:id="rId1"/>
    <p:sldLayoutId id="2147485288" r:id="rId2"/>
    <p:sldLayoutId id="2147485289" r:id="rId3"/>
    <p:sldLayoutId id="2147485290" r:id="rId4"/>
    <p:sldLayoutId id="2147485291" r:id="rId5"/>
    <p:sldLayoutId id="2147485292" r:id="rId6"/>
    <p:sldLayoutId id="2147485293" r:id="rId7"/>
    <p:sldLayoutId id="2147485294" r:id="rId8"/>
    <p:sldLayoutId id="2147485295" r:id="rId9"/>
    <p:sldLayoutId id="2147485296" r:id="rId10"/>
    <p:sldLayoutId id="2147485297" r:id="rId11"/>
    <p:sldLayoutId id="2147485298" r:id="rId12"/>
    <p:sldLayoutId id="2147485299" r:id="rId13"/>
    <p:sldLayoutId id="2147485300" r:id="rId14"/>
    <p:sldLayoutId id="2147485301" r:id="rId15"/>
    <p:sldLayoutId id="2147485302" r:id="rId16"/>
    <p:sldLayoutId id="2147485303" r:id="rId17"/>
    <p:sldLayoutId id="2147485304" r:id="rId18"/>
    <p:sldLayoutId id="2147485305" r:id="rId19"/>
    <p:sldLayoutId id="2147485306" r:id="rId20"/>
    <p:sldLayoutId id="2147485307" r:id="rId21"/>
    <p:sldLayoutId id="2147485308" r:id="rId22"/>
    <p:sldLayoutId id="2147485309" r:id="rId23"/>
    <p:sldLayoutId id="2147485310" r:id="rId24"/>
    <p:sldLayoutId id="2147485311" r:id="rId25"/>
    <p:sldLayoutId id="2147485312" r:id="rId26"/>
    <p:sldLayoutId id="2147485313" r:id="rId27"/>
    <p:sldLayoutId id="2147485314" r:id="rId28"/>
    <p:sldLayoutId id="2147485315" r:id="rId29"/>
    <p:sldLayoutId id="2147485316"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1199312"/>
      </p:ext>
    </p:extLst>
  </p:cSld>
  <p:clrMap bg1="lt1" tx1="dk1" bg2="lt2" tx2="dk2" accent1="accent1" accent2="accent2" accent3="accent3" accent4="accent4" accent5="accent5" accent6="accent6" hlink="hlink" folHlink="folHlink"/>
  <p:sldLayoutIdLst>
    <p:sldLayoutId id="2147485320" r:id="rId1"/>
    <p:sldLayoutId id="2147485321" r:id="rId2"/>
    <p:sldLayoutId id="2147485322" r:id="rId3"/>
    <p:sldLayoutId id="2147485323" r:id="rId4"/>
    <p:sldLayoutId id="2147485324" r:id="rId5"/>
    <p:sldLayoutId id="2147485325" r:id="rId6"/>
    <p:sldLayoutId id="2147485326" r:id="rId7"/>
    <p:sldLayoutId id="2147485327" r:id="rId8"/>
    <p:sldLayoutId id="2147485328" r:id="rId9"/>
    <p:sldLayoutId id="2147485329" r:id="rId10"/>
    <p:sldLayoutId id="2147485330" r:id="rId11"/>
    <p:sldLayoutId id="2147485331" r:id="rId12"/>
    <p:sldLayoutId id="2147485332" r:id="rId13"/>
    <p:sldLayoutId id="2147485333" r:id="rId14"/>
    <p:sldLayoutId id="2147485334" r:id="rId15"/>
    <p:sldLayoutId id="2147485335" r:id="rId16"/>
    <p:sldLayoutId id="2147485336" r:id="rId17"/>
    <p:sldLayoutId id="2147485337" r:id="rId18"/>
    <p:sldLayoutId id="2147485338" r:id="rId19"/>
    <p:sldLayoutId id="2147485339" r:id="rId20"/>
    <p:sldLayoutId id="2147485340" r:id="rId21"/>
    <p:sldLayoutId id="2147485341" r:id="rId22"/>
    <p:sldLayoutId id="2147485342" r:id="rId23"/>
    <p:sldLayoutId id="2147485343" r:id="rId24"/>
    <p:sldLayoutId id="2147485344" r:id="rId25"/>
    <p:sldLayoutId id="2147485345" r:id="rId26"/>
    <p:sldLayoutId id="2147485346" r:id="rId27"/>
    <p:sldLayoutId id="2147485347" r:id="rId28"/>
    <p:sldLayoutId id="2147485348" r:id="rId29"/>
    <p:sldLayoutId id="2147485349" r:id="rId30"/>
    <p:sldLayoutId id="214748535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526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3" r:id="rId36"/>
    <p:sldLayoutId id="2147484994" r:id="rId37"/>
    <p:sldLayoutId id="2147484995" r:id="rId38"/>
    <p:sldLayoutId id="2147484996" r:id="rId39"/>
    <p:sldLayoutId id="2147484997" r:id="rId40"/>
    <p:sldLayoutId id="2147484998" r:id="rId41"/>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267" r:id="rId24"/>
    <p:sldLayoutId id="2147485268" r:id="rId25"/>
    <p:sldLayoutId id="2147485269" r:id="rId26"/>
    <p:sldLayoutId id="2147485270" r:id="rId27"/>
    <p:sldLayoutId id="2147485285" r:id="rId2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334.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4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hyperlink" Target="https://azure.microsoft.com/en-us/resources/forrester-tei-sql-database-managed-instance/"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44.xml"/><Relationship Id="rId6" Type="http://schemas.openxmlformats.org/officeDocument/2006/relationships/image" Target="../media/image29.svg"/><Relationship Id="rId5" Type="http://schemas.openxmlformats.org/officeDocument/2006/relationships/image" Target="../media/image38.png"/><Relationship Id="rId4" Type="http://schemas.openxmlformats.org/officeDocument/2006/relationships/image" Target="../media/image31.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5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4.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hyperlink" Target="https://es.wikipedia.org/wiki/Apple" TargetMode="External"/><Relationship Id="rId2" Type="http://schemas.openxmlformats.org/officeDocument/2006/relationships/notesSlide" Target="../notesSlides/notesSlide19.xml"/><Relationship Id="rId1" Type="http://schemas.openxmlformats.org/officeDocument/2006/relationships/slideLayout" Target="../slideLayouts/slideLayout344.xml"/><Relationship Id="rId6" Type="http://schemas.openxmlformats.org/officeDocument/2006/relationships/image" Target="../media/image44.png"/><Relationship Id="rId5" Type="http://schemas.openxmlformats.org/officeDocument/2006/relationships/image" Target="../media/image43.gif"/><Relationship Id="rId4" Type="http://schemas.openxmlformats.org/officeDocument/2006/relationships/image" Target="../media/image42.png"/><Relationship Id="rId9" Type="http://schemas.openxmlformats.org/officeDocument/2006/relationships/hyperlink" Target="http://pngimg.com/download/26986"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4.xml"/></Relationships>
</file>

<file path=ppt/slides/_rels/slide23.xml.rels><?xml version="1.0" encoding="UTF-8" standalone="yes"?>
<Relationships xmlns="http://schemas.openxmlformats.org/package/2006/relationships"><Relationship Id="rId3" Type="http://schemas.openxmlformats.org/officeDocument/2006/relationships/hyperlink" Target="aka.ms/sqlworkshops" TargetMode="External"/><Relationship Id="rId7" Type="http://schemas.openxmlformats.org/officeDocument/2006/relationships/hyperlink" Target="aka.ms/dataexposed" TargetMode="External"/><Relationship Id="rId2" Type="http://schemas.openxmlformats.org/officeDocument/2006/relationships/notesSlide" Target="../notesSlides/notesSlide22.xml"/><Relationship Id="rId1" Type="http://schemas.openxmlformats.org/officeDocument/2006/relationships/slideLayout" Target="../slideLayouts/slideLayout344.xml"/><Relationship Id="rId6" Type="http://schemas.openxmlformats.org/officeDocument/2006/relationships/hyperlink" Target="aka.ms/azuresql4beginners" TargetMode="External"/><Relationship Id="rId5" Type="http://schemas.openxmlformats.org/officeDocument/2006/relationships/hyperlink" Target="aka.ms/azuresqldocs" TargetMode="External"/><Relationship Id="rId4" Type="http://schemas.openxmlformats.org/officeDocument/2006/relationships/hyperlink" Target="aka.ms/azuresqlfundamental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9.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85.xml"/><Relationship Id="rId4" Type="http://schemas.openxmlformats.org/officeDocument/2006/relationships/image" Target="../media/image47.sv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85.xml"/><Relationship Id="rId4" Type="http://schemas.openxmlformats.org/officeDocument/2006/relationships/image" Target="../media/image47.sv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85.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344.xml"/><Relationship Id="rId4" Type="http://schemas.openxmlformats.org/officeDocument/2006/relationships/image" Target="../media/image2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4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34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44.xml"/><Relationship Id="rId6" Type="http://schemas.openxmlformats.org/officeDocument/2006/relationships/hyperlink" Target="https://azure.microsoft.com/en-us/resources/forrester-tei-sql-database-managed-instance/" TargetMode="External"/><Relationship Id="rId5" Type="http://schemas.openxmlformats.org/officeDocument/2006/relationships/image" Target="../media/image34.png"/><Relationship Id="rId4" Type="http://schemas.openxmlformats.org/officeDocument/2006/relationships/image" Target="../media/image2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4.xm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resources/forrester-tei-sql-database-managed-instance/" TargetMode="External"/><Relationship Id="rId2" Type="http://schemas.openxmlformats.org/officeDocument/2006/relationships/notesSlide" Target="../notesSlides/notesSlide9.xml"/><Relationship Id="rId1" Type="http://schemas.openxmlformats.org/officeDocument/2006/relationships/slideLayout" Target="../slideLayouts/slideLayout344.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7500EF-1F79-46EB-8D50-D12A6C3E3133}"/>
              </a:ext>
            </a:extLst>
          </p:cNvPr>
          <p:cNvSpPr txBox="1"/>
          <p:nvPr/>
        </p:nvSpPr>
        <p:spPr>
          <a:xfrm>
            <a:off x="10224930" y="514811"/>
            <a:ext cx="2170281" cy="400110"/>
          </a:xfrm>
          <a:prstGeom prst="rect">
            <a:avLst/>
          </a:prstGeom>
          <a:noFill/>
        </p:spPr>
        <p:txBody>
          <a:bodyPr wrap="square">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 </a:t>
            </a:r>
          </a:p>
        </p:txBody>
      </p:sp>
      <p:sp>
        <p:nvSpPr>
          <p:cNvPr id="22" name="Title 3">
            <a:extLst>
              <a:ext uri="{FF2B5EF4-FFF2-40B4-BE49-F238E27FC236}">
                <a16:creationId xmlns:a16="http://schemas.microsoft.com/office/drawing/2014/main" id="{CB8891B0-2382-49AA-8C84-0FE7F8406C88}"/>
              </a:ext>
            </a:extLst>
          </p:cNvPr>
          <p:cNvSpPr txBox="1">
            <a:spLocks/>
          </p:cNvSpPr>
          <p:nvPr/>
        </p:nvSpPr>
        <p:spPr>
          <a:xfrm>
            <a:off x="584200" y="2425780"/>
            <a:ext cx="91440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anose="020B0502040204020203" pitchFamily="34" charset="0"/>
              </a:rPr>
              <a:t>Azure SQL:</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accent6"/>
                </a:solidFill>
                <a:effectLst/>
                <a:uLnTx/>
                <a:uFillTx/>
                <a:latin typeface="Segoe UI Semibold"/>
                <a:ea typeface="+mn-ea"/>
                <a:cs typeface="Segoe UI" panose="020B0502040204020203" pitchFamily="34" charset="0"/>
              </a:rPr>
              <a:t>What to use when</a:t>
            </a:r>
          </a:p>
        </p:txBody>
      </p:sp>
      <p:sp>
        <p:nvSpPr>
          <p:cNvPr id="23" name="Text Placeholder 4">
            <a:extLst>
              <a:ext uri="{FF2B5EF4-FFF2-40B4-BE49-F238E27FC236}">
                <a16:creationId xmlns:a16="http://schemas.microsoft.com/office/drawing/2014/main" id="{0CC47D8F-1990-4F2B-A777-587953A0436A}"/>
              </a:ext>
            </a:extLst>
          </p:cNvPr>
          <p:cNvSpPr>
            <a:spLocks noGrp="1"/>
          </p:cNvSpPr>
          <p:nvPr>
            <p:ph type="body" sz="quarter" idx="12"/>
          </p:nvPr>
        </p:nvSpPr>
        <p:spPr>
          <a:xfrm>
            <a:off x="618075" y="3533776"/>
            <a:ext cx="9144000" cy="692497"/>
          </a:xfrm>
        </p:spPr>
        <p:txBody>
          <a:bodyPr/>
          <a:lstStyle/>
          <a:p>
            <a:pPr marL="457200" lvl="0" indent="-457200">
              <a:spcAft>
                <a:spcPts val="600"/>
              </a:spcAft>
              <a:defRPr/>
            </a:pPr>
            <a:r>
              <a:rPr lang="en-US" sz="2000" dirty="0">
                <a:solidFill>
                  <a:schemeClr val="tx2"/>
                </a:solidFill>
              </a:rPr>
              <a:t>Anna Hoffman, Data &amp; Applied Scientist / PM</a:t>
            </a:r>
          </a:p>
          <a:p>
            <a:pPr marL="457200" lvl="0" indent="-457200">
              <a:spcAft>
                <a:spcPts val="600"/>
              </a:spcAft>
              <a:defRPr/>
            </a:pPr>
            <a:r>
              <a:rPr lang="en-US" sz="2000" dirty="0">
                <a:solidFill>
                  <a:schemeClr val="tx2"/>
                </a:solidFill>
              </a:rPr>
              <a:t>Microsoft Azure Data</a:t>
            </a:r>
          </a:p>
        </p:txBody>
      </p:sp>
      <p:sp>
        <p:nvSpPr>
          <p:cNvPr id="24" name="TextBox 23">
            <a:extLst>
              <a:ext uri="{FF2B5EF4-FFF2-40B4-BE49-F238E27FC236}">
                <a16:creationId xmlns:a16="http://schemas.microsoft.com/office/drawing/2014/main" id="{A551F97D-837B-4C91-B047-8C3A76E882F0}"/>
              </a:ext>
            </a:extLst>
          </p:cNvPr>
          <p:cNvSpPr txBox="1"/>
          <p:nvPr/>
        </p:nvSpPr>
        <p:spPr>
          <a:xfrm>
            <a:off x="564031" y="5545430"/>
            <a:ext cx="7927622" cy="75405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a:solidFill>
                  <a:srgbClr val="50E6FF"/>
                </a:solidFill>
                <a:latin typeface="Segoe UI"/>
              </a:rPr>
              <a:t>October </a:t>
            </a:r>
            <a:r>
              <a:rPr kumimoji="0" lang="en-US" sz="2000" b="0" i="0" u="none" strike="noStrike" kern="1200" cap="none" spc="0" normalizeH="0" baseline="0" noProof="0">
                <a:ln>
                  <a:noFill/>
                </a:ln>
                <a:solidFill>
                  <a:srgbClr val="50E6FF"/>
                </a:solidFill>
                <a:effectLst/>
                <a:uLnTx/>
                <a:uFillTx/>
                <a:latin typeface="Segoe UI"/>
                <a:ea typeface="+mn-ea"/>
                <a:cs typeface="+mn-cs"/>
              </a:rPr>
              <a:t>2020</a:t>
            </a:r>
            <a:endParaRPr kumimoji="0" lang="en-US" sz="2000" b="0" i="0" u="none" strike="noStrike" kern="1200" cap="none" spc="0" normalizeH="0" baseline="0" noProof="0" dirty="0">
              <a:ln>
                <a:noFill/>
              </a:ln>
              <a:solidFill>
                <a:srgbClr val="50E6FF"/>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a:blip r:embed="rId3"/>
          <a:stretch>
            <a:fillRect/>
          </a:stretch>
        </p:blipFill>
        <p:spPr>
          <a:xfrm>
            <a:off x="8003832" y="2324501"/>
            <a:ext cx="2813144" cy="2807886"/>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Industry highest availability SLA of 99.995%</a:t>
            </a:r>
          </a:p>
          <a:p>
            <a:pPr lvl="0" defTabSz="914400">
              <a:spcBef>
                <a:spcPts val="600"/>
              </a:spcBef>
              <a:defRPr/>
            </a:pPr>
            <a:r>
              <a:rPr lang="en-US" sz="1200">
                <a:solidFill>
                  <a:srgbClr val="000000"/>
                </a:solidFill>
              </a:rPr>
              <a:t>Industry only business continuity SLA with 5 second RPO and 30 second RTO</a:t>
            </a:r>
          </a:p>
          <a:p>
            <a:pPr lvl="0" defTabSz="914400">
              <a:spcBef>
                <a:spcPts val="600"/>
              </a:spcBef>
              <a:defRPr/>
            </a:pPr>
            <a:r>
              <a:rPr lang="en-US" sz="1200">
                <a:solidFill>
                  <a:srgbClr val="000000"/>
                </a:solidFill>
              </a:rPr>
              <a:t>Price-performance leader for mission-critical workloads while costing up to 86 percent less than AWS RDS (</a:t>
            </a:r>
            <a:r>
              <a:rPr lang="en-US" sz="1200" err="1">
                <a:solidFill>
                  <a:srgbClr val="000000"/>
                </a:solidFill>
              </a:rPr>
              <a:t>GigaOm</a:t>
            </a:r>
            <a:r>
              <a:rPr lang="en-US" sz="1200">
                <a:solidFill>
                  <a:srgbClr val="000000"/>
                </a:solidFill>
              </a:rPr>
              <a:t>)</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database or elastic pool</a:t>
            </a:r>
          </a:p>
          <a:p>
            <a:pPr lvl="0" defTabSz="914400">
              <a:spcBef>
                <a:spcPts val="600"/>
              </a:spcBef>
              <a:defRPr/>
            </a:pPr>
            <a:r>
              <a:rPr lang="en-US" sz="1200">
                <a:solidFill>
                  <a:srgbClr val="000000"/>
                </a:solidFill>
              </a:rPr>
              <a:t>Hyperscale storage (100TB+)</a:t>
            </a:r>
          </a:p>
          <a:p>
            <a:pPr lvl="0" defTabSz="914400">
              <a:spcBef>
                <a:spcPts val="600"/>
              </a:spcBef>
              <a:defRPr/>
            </a:pPr>
            <a:r>
              <a:rPr lang="en-US" sz="1200">
                <a:solidFill>
                  <a:srgbClr val="000000"/>
                </a:solidFill>
              </a:rPr>
              <a:t>Serverless compute</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Private link support </a:t>
            </a:r>
          </a:p>
          <a:p>
            <a:pPr lvl="0" defTabSz="914400">
              <a:spcBef>
                <a:spcPts val="600"/>
              </a:spcBef>
              <a:defRPr/>
            </a:pPr>
            <a:r>
              <a:rPr lang="en-US" sz="1200">
                <a:solidFill>
                  <a:srgbClr val="000000"/>
                </a:solidFill>
              </a:rPr>
              <a:t>High availability 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a:t>Azure SQL Database 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15511" y="2076609"/>
            <a:ext cx="3170169"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build modern apps, potentially multi-tenanted,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212943" y="3536964"/>
            <a:ext cx="326160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sp>
        <p:nvSpPr>
          <p:cNvPr id="22" name="Rectangle 21">
            <a:extLst>
              <a:ext uri="{FF2B5EF4-FFF2-40B4-BE49-F238E27FC236}">
                <a16:creationId xmlns:a16="http://schemas.microsoft.com/office/drawing/2014/main" id="{E3A4D6B5-BE20-4E3A-86F2-67A9FD451A7E}"/>
              </a:ext>
            </a:extLst>
          </p:cNvPr>
          <p:cNvSpPr/>
          <p:nvPr/>
        </p:nvSpPr>
        <p:spPr>
          <a:xfrm>
            <a:off x="2949469" y="4841275"/>
            <a:ext cx="8654268"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rPr>
              <a:t>AccuWeather uses Azure SQL Database to provide an automated, scalable weather prediction service </a:t>
            </a:r>
            <a:endParaRPr kumimoji="0" lang="en-US" sz="1400" b="0" i="0" u="none" strike="noStrike" kern="1200" cap="none" spc="0" normalizeH="0" baseline="0" noProof="0">
              <a:ln>
                <a:noFill/>
              </a:ln>
              <a:solidFill>
                <a:srgbClr val="0177D7"/>
              </a:solidFill>
              <a:effectLst/>
              <a:uLnTx/>
              <a:uFillTx/>
              <a:latin typeface="Segoe UI Semibold"/>
              <a:ea typeface="Segoe UI Semilight" charset="0"/>
              <a:cs typeface="Segoe UI Semilight" charset="0"/>
            </a:endParaRPr>
          </a:p>
        </p:txBody>
      </p:sp>
      <p:pic>
        <p:nvPicPr>
          <p:cNvPr id="17" name="Picture 16">
            <a:extLst>
              <a:ext uri="{FF2B5EF4-FFF2-40B4-BE49-F238E27FC236}">
                <a16:creationId xmlns:a16="http://schemas.microsoft.com/office/drawing/2014/main" id="{379D4587-75C9-0C47-A879-B629A71ECA2F}"/>
              </a:ext>
            </a:extLst>
          </p:cNvPr>
          <p:cNvPicPr>
            <a:picLocks noChangeAspect="1"/>
          </p:cNvPicPr>
          <p:nvPr/>
        </p:nvPicPr>
        <p:blipFill>
          <a:blip r:embed="rId3"/>
          <a:stretch>
            <a:fillRect/>
          </a:stretch>
        </p:blipFill>
        <p:spPr>
          <a:xfrm>
            <a:off x="566174" y="4959869"/>
            <a:ext cx="1873918" cy="285772"/>
          </a:xfrm>
          <a:prstGeom prst="rect">
            <a:avLst/>
          </a:prstGeom>
        </p:spPr>
      </p:pic>
      <p:grpSp>
        <p:nvGrpSpPr>
          <p:cNvPr id="31" name="Group 30">
            <a:extLst>
              <a:ext uri="{FF2B5EF4-FFF2-40B4-BE49-F238E27FC236}">
                <a16:creationId xmlns:a16="http://schemas.microsoft.com/office/drawing/2014/main" id="{A9509E6D-9ACE-3C46-B034-A4AB6B4F281C}"/>
              </a:ext>
            </a:extLst>
          </p:cNvPr>
          <p:cNvGrpSpPr/>
          <p:nvPr/>
        </p:nvGrpSpPr>
        <p:grpSpPr>
          <a:xfrm>
            <a:off x="587292" y="2113671"/>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87292" y="354802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7F230382-CEA8-A040-838E-351623684811}"/>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E33044-DF67-E54F-84C7-F3D39A015578}"/>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FF647C-01E5-0E45-88BD-F712C33E5439}"/>
              </a:ext>
            </a:extLst>
          </p:cNvPr>
          <p:cNvSpPr txBox="1"/>
          <p:nvPr/>
        </p:nvSpPr>
        <p:spPr>
          <a:xfrm>
            <a:off x="566174" y="5685857"/>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4">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6384" y="485026"/>
            <a:ext cx="701096" cy="697183"/>
          </a:xfrm>
          <a:prstGeom prst="rect">
            <a:avLst/>
          </a:prstGeom>
        </p:spPr>
      </p:pic>
      <p:grpSp>
        <p:nvGrpSpPr>
          <p:cNvPr id="48" name="Group 47">
            <a:extLst>
              <a:ext uri="{FF2B5EF4-FFF2-40B4-BE49-F238E27FC236}">
                <a16:creationId xmlns:a16="http://schemas.microsoft.com/office/drawing/2014/main" id="{FB2CCD63-EF40-CD46-9F64-620E0D18E3C7}"/>
              </a:ext>
            </a:extLst>
          </p:cNvPr>
          <p:cNvGrpSpPr/>
          <p:nvPr/>
        </p:nvGrpSpPr>
        <p:grpSpPr>
          <a:xfrm>
            <a:off x="0" y="6215635"/>
            <a:ext cx="11444140" cy="324677"/>
            <a:chOff x="0" y="6058468"/>
            <a:chExt cx="11444140" cy="324677"/>
          </a:xfrm>
        </p:grpSpPr>
        <p:cxnSp>
          <p:nvCxnSpPr>
            <p:cNvPr id="60" name="Straight Arrow Connector 59">
              <a:extLst>
                <a:ext uri="{FF2B5EF4-FFF2-40B4-BE49-F238E27FC236}">
                  <a16:creationId xmlns:a16="http://schemas.microsoft.com/office/drawing/2014/main" id="{B419B289-F427-A24E-A34D-3033A2555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E7DC919-7B67-F644-AED5-9F7A7162F5B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6B5CC696-154C-D744-B359-F082A2294CA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8305A3CF-2BF7-744B-BB3A-25AF9B5D069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1E47C483-3F48-F94D-8BB3-EB9C33FDC52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9F0000B-826E-6945-8B4F-C8FDEA5ABE9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C51819B8-0390-B340-A93B-F34A1DFA7265}"/>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D0859C81-3AE9-614F-B231-88CB0B87497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68" name="TextBox 67">
              <a:extLst>
                <a:ext uri="{FF2B5EF4-FFF2-40B4-BE49-F238E27FC236}">
                  <a16:creationId xmlns:a16="http://schemas.microsoft.com/office/drawing/2014/main" id="{2825AA1F-2471-6F40-8B47-48C8948F90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9" name="TextBox 68">
              <a:extLst>
                <a:ext uri="{FF2B5EF4-FFF2-40B4-BE49-F238E27FC236}">
                  <a16:creationId xmlns:a16="http://schemas.microsoft.com/office/drawing/2014/main" id="{FCC4B115-3F3F-204A-A2B8-96CE99F6E20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accent1"/>
                  </a:solidFill>
                </a:rPr>
                <a:t>Azure SQL Database</a:t>
              </a:r>
            </a:p>
          </p:txBody>
        </p:sp>
        <p:sp>
          <p:nvSpPr>
            <p:cNvPr id="70" name="TextBox 69">
              <a:extLst>
                <a:ext uri="{FF2B5EF4-FFF2-40B4-BE49-F238E27FC236}">
                  <a16:creationId xmlns:a16="http://schemas.microsoft.com/office/drawing/2014/main" id="{E248EEB8-5371-3C4E-A8D1-0CEF407A110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22" grpId="0"/>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F8FEEBFE-1D36-4C0B-887E-D98BCE6E1771}"/>
              </a:ext>
            </a:extLst>
          </p:cNvPr>
          <p:cNvGrpSpPr/>
          <p:nvPr/>
        </p:nvGrpSpPr>
        <p:grpSpPr>
          <a:xfrm>
            <a:off x="0" y="6215635"/>
            <a:ext cx="11444140" cy="324677"/>
            <a:chOff x="0" y="6058468"/>
            <a:chExt cx="11444140" cy="324677"/>
          </a:xfrm>
        </p:grpSpPr>
        <p:cxnSp>
          <p:nvCxnSpPr>
            <p:cNvPr id="31" name="Straight Arrow Connector 30">
              <a:extLst>
                <a:ext uri="{FF2B5EF4-FFF2-40B4-BE49-F238E27FC236}">
                  <a16:creationId xmlns:a16="http://schemas.microsoft.com/office/drawing/2014/main" id="{1BAF0F58-AC33-415F-B784-364C8A4C7F9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399301B5-DF47-4A19-978D-CAD519A2CEF3}"/>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9F26C32F-5B44-4326-BDF9-3EC657460E7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A37F8151-C7BD-479B-9F24-F23F016A0E17}"/>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6FF2F192-3E59-4C67-97DA-32FFDEC0EBB9}"/>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2FA508E7-950C-46A6-893F-DB957C5AC38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A45A6C2F-88AF-42D9-8D2C-6E33C27C65AA}"/>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38" name="TextBox 37">
              <a:extLst>
                <a:ext uri="{FF2B5EF4-FFF2-40B4-BE49-F238E27FC236}">
                  <a16:creationId xmlns:a16="http://schemas.microsoft.com/office/drawing/2014/main" id="{52E126B3-F74D-4DAA-87B4-6DB661AB23AC}"/>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39" name="TextBox 38">
              <a:extLst>
                <a:ext uri="{FF2B5EF4-FFF2-40B4-BE49-F238E27FC236}">
                  <a16:creationId xmlns:a16="http://schemas.microsoft.com/office/drawing/2014/main" id="{747F97B1-0166-4479-B503-17079CB56BB3}"/>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40" name="TextBox 39">
              <a:extLst>
                <a:ext uri="{FF2B5EF4-FFF2-40B4-BE49-F238E27FC236}">
                  <a16:creationId xmlns:a16="http://schemas.microsoft.com/office/drawing/2014/main" id="{3E9BC9C8-D49E-42F4-8A56-6BCE371064EE}"/>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1" name="TextBox 40">
              <a:extLst>
                <a:ext uri="{FF2B5EF4-FFF2-40B4-BE49-F238E27FC236}">
                  <a16:creationId xmlns:a16="http://schemas.microsoft.com/office/drawing/2014/main" id="{37ED8FDC-990C-4CA4-B78A-D0A1479E1305}"/>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
        <p:nvSpPr>
          <p:cNvPr id="6" name="Rectangle 5">
            <a:extLst>
              <a:ext uri="{FF2B5EF4-FFF2-40B4-BE49-F238E27FC236}">
                <a16:creationId xmlns:a16="http://schemas.microsoft.com/office/drawing/2014/main" id="{2E8FD663-11AB-114D-B2D3-501CE85D752D}"/>
              </a:ext>
            </a:extLst>
          </p:cNvPr>
          <p:cNvSpPr/>
          <p:nvPr/>
        </p:nvSpPr>
        <p:spPr>
          <a:xfrm>
            <a:off x="2938246" y="1798383"/>
            <a:ext cx="3695377" cy="1415004"/>
          </a:xfrm>
          <a:prstGeom prst="rect">
            <a:avLst/>
          </a:prstGeom>
          <a:solidFill>
            <a:schemeClr val="bg1"/>
          </a:solidFill>
          <a:ln>
            <a:noFill/>
          </a:ln>
          <a:effectLst>
            <a:outerShdw blurRad="292100" dist="38100" dir="3600000" sx="102000" sy="102000" algn="ctr"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4"/>
            <a:endParaRPr lang="en-US">
              <a:solidFill>
                <a:srgbClr val="FFFFFF"/>
              </a:solidFill>
              <a:latin typeface="Segoe UI"/>
            </a:endParaRPr>
          </a:p>
        </p:txBody>
      </p:sp>
      <p:sp>
        <p:nvSpPr>
          <p:cNvPr id="121" name="TextBox 120">
            <a:extLst>
              <a:ext uri="{FF2B5EF4-FFF2-40B4-BE49-F238E27FC236}">
                <a16:creationId xmlns:a16="http://schemas.microsoft.com/office/drawing/2014/main" id="{379C39F6-2EC7-4B5F-AA05-93145AF4FF0F}"/>
              </a:ext>
            </a:extLst>
          </p:cNvPr>
          <p:cNvSpPr txBox="1"/>
          <p:nvPr/>
        </p:nvSpPr>
        <p:spPr>
          <a:xfrm>
            <a:off x="4671069" y="3213387"/>
            <a:ext cx="521072" cy="307777"/>
          </a:xfrm>
          <a:prstGeom prst="rect">
            <a:avLst/>
          </a:prstGeom>
          <a:noFill/>
        </p:spPr>
        <p:txBody>
          <a:bodyPr wrap="square" rtlCol="0">
            <a:spAutoFit/>
          </a:bodyPr>
          <a:lstStyle/>
          <a:p>
            <a:pPr defTabSz="914344"/>
            <a:r>
              <a:rPr lang="en-US" sz="1400" b="1" dirty="0">
                <a:latin typeface="Segoe UI" panose="020B0502040204020203" pitchFamily="34" charset="0"/>
                <a:cs typeface="Segoe UI" panose="020B0502040204020203" pitchFamily="34" charset="0"/>
              </a:rPr>
              <a:t>No</a:t>
            </a:r>
          </a:p>
        </p:txBody>
      </p:sp>
      <p:sp>
        <p:nvSpPr>
          <p:cNvPr id="49" name="Rectangle 48">
            <a:extLst>
              <a:ext uri="{FF2B5EF4-FFF2-40B4-BE49-F238E27FC236}">
                <a16:creationId xmlns:a16="http://schemas.microsoft.com/office/drawing/2014/main" id="{5E245CF9-A209-0340-8EC0-976283FA2A36}"/>
              </a:ext>
            </a:extLst>
          </p:cNvPr>
          <p:cNvSpPr/>
          <p:nvPr/>
        </p:nvSpPr>
        <p:spPr>
          <a:xfrm>
            <a:off x="3058598" y="1780631"/>
            <a:ext cx="3455652" cy="1349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44">
              <a:spcAft>
                <a:spcPts val="600"/>
              </a:spcAft>
            </a:pPr>
            <a:r>
              <a:rPr lang="en-US" sz="1200" b="1" dirty="0">
                <a:solidFill>
                  <a:schemeClr val="accent1"/>
                </a:solidFill>
                <a:latin typeface="Segoe UI" panose="020B0502040204020203" pitchFamily="34" charset="0"/>
                <a:cs typeface="Segoe UI" panose="020B0502040204020203" pitchFamily="34" charset="0"/>
              </a:rPr>
              <a:t>Full control and capabilities of SQL Server instance</a:t>
            </a:r>
          </a:p>
          <a:p>
            <a:pPr marL="171446" indent="-171446" defTabSz="914344">
              <a:spcAft>
                <a:spcPts val="600"/>
              </a:spcAft>
              <a:buFont typeface="Arial" panose="020B0604020202020204" pitchFamily="34" charset="0"/>
              <a:buChar char="•"/>
            </a:pPr>
            <a:r>
              <a:rPr lang="en-US" sz="1100" dirty="0">
                <a:solidFill>
                  <a:schemeClr val="tx1"/>
                </a:solidFill>
                <a:latin typeface="Segoe UI"/>
                <a:cs typeface="Segoe UI"/>
              </a:rPr>
              <a:t>OS level access</a:t>
            </a:r>
          </a:p>
          <a:p>
            <a:pPr marL="171446" indent="-171446" defTabSz="914344">
              <a:spcAft>
                <a:spcPts val="600"/>
              </a:spcAft>
              <a:buFont typeface="Arial" panose="020B0604020202020204" pitchFamily="34" charset="0"/>
              <a:buChar char="•"/>
            </a:pPr>
            <a:r>
              <a:rPr lang="en-US" sz="1100" dirty="0">
                <a:solidFill>
                  <a:schemeClr val="tx1"/>
                </a:solidFill>
                <a:latin typeface="Segoe UI"/>
                <a:cs typeface="Segoe UI"/>
              </a:rPr>
              <a:t>SQL Server versions 2008 - 2019</a:t>
            </a:r>
            <a:endParaRPr lang="en-US" dirty="0">
              <a:solidFill>
                <a:schemeClr val="tx1"/>
              </a:solidFill>
              <a:latin typeface="Segoe UI"/>
            </a:endParaRPr>
          </a:p>
          <a:p>
            <a:pPr marL="171446" indent="-171446" defTabSz="914344">
              <a:spcAft>
                <a:spcPts val="600"/>
              </a:spcAft>
              <a:buFont typeface="Arial" panose="020B0604020202020204" pitchFamily="34" charset="0"/>
              <a:buChar char="•"/>
            </a:pPr>
            <a:r>
              <a:rPr lang="en-US" sz="1100" dirty="0">
                <a:solidFill>
                  <a:schemeClr val="tx1"/>
                </a:solidFill>
                <a:latin typeface="Segoe UI" panose="020B0502040204020203" pitchFamily="34" charset="0"/>
                <a:cs typeface="Segoe UI" panose="020B0502040204020203" pitchFamily="34" charset="0"/>
              </a:rPr>
              <a:t>Patching/Upgrades</a:t>
            </a:r>
          </a:p>
          <a:p>
            <a:pPr marL="171446" indent="-171446" defTabSz="914344">
              <a:spcAft>
                <a:spcPts val="600"/>
              </a:spcAft>
              <a:buFont typeface="Arial" panose="020B0604020202020204" pitchFamily="34" charset="0"/>
              <a:buChar char="•"/>
            </a:pPr>
            <a:r>
              <a:rPr lang="en-US" sz="1100" dirty="0">
                <a:solidFill>
                  <a:schemeClr val="tx1"/>
                </a:solidFill>
                <a:latin typeface="Segoe UI" panose="020B0502040204020203" pitchFamily="34" charset="0"/>
                <a:cs typeface="Segoe UI" panose="020B0502040204020203" pitchFamily="34" charset="0"/>
              </a:rPr>
              <a:t>App or other services colocation</a:t>
            </a:r>
          </a:p>
        </p:txBody>
      </p:sp>
      <p:sp>
        <p:nvSpPr>
          <p:cNvPr id="51" name="Rectangle 50">
            <a:extLst>
              <a:ext uri="{FF2B5EF4-FFF2-40B4-BE49-F238E27FC236}">
                <a16:creationId xmlns:a16="http://schemas.microsoft.com/office/drawing/2014/main" id="{52F6959F-02D2-A444-B4E9-80F2431732B1}"/>
              </a:ext>
            </a:extLst>
          </p:cNvPr>
          <p:cNvSpPr/>
          <p:nvPr/>
        </p:nvSpPr>
        <p:spPr>
          <a:xfrm>
            <a:off x="2938245" y="3640850"/>
            <a:ext cx="3696355" cy="1527623"/>
          </a:xfrm>
          <a:prstGeom prst="rect">
            <a:avLst/>
          </a:prstGeom>
          <a:solidFill>
            <a:schemeClr val="bg1"/>
          </a:solidFill>
          <a:ln>
            <a:noFill/>
          </a:ln>
          <a:effectLst>
            <a:outerShdw blurRad="292100" dist="38100" dir="3600000" sx="102000" sy="102000" algn="ctr"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4"/>
            <a:endParaRPr lang="en-US">
              <a:solidFill>
                <a:srgbClr val="FFFFFF"/>
              </a:solidFill>
              <a:latin typeface="Segoe UI"/>
            </a:endParaRPr>
          </a:p>
        </p:txBody>
      </p:sp>
      <p:sp>
        <p:nvSpPr>
          <p:cNvPr id="52" name="Rectangle 51">
            <a:extLst>
              <a:ext uri="{FF2B5EF4-FFF2-40B4-BE49-F238E27FC236}">
                <a16:creationId xmlns:a16="http://schemas.microsoft.com/office/drawing/2014/main" id="{62E1AD9C-B1E7-D843-848B-430E2FFA4436}"/>
              </a:ext>
            </a:extLst>
          </p:cNvPr>
          <p:cNvSpPr/>
          <p:nvPr/>
        </p:nvSpPr>
        <p:spPr>
          <a:xfrm>
            <a:off x="3067923" y="3723869"/>
            <a:ext cx="3455652" cy="140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44">
              <a:spcAft>
                <a:spcPts val="600"/>
              </a:spcAft>
            </a:pPr>
            <a:r>
              <a:rPr lang="en-US" sz="1100" b="1" dirty="0">
                <a:solidFill>
                  <a:schemeClr val="accent1"/>
                </a:solidFill>
                <a:latin typeface="Segoe UI" panose="020B0502040204020203" pitchFamily="34" charset="0"/>
                <a:cs typeface="Segoe UI" panose="020B0502040204020203" pitchFamily="34" charset="0"/>
              </a:rPr>
              <a:t>Fully managed SQL Server engine as a service</a:t>
            </a:r>
            <a:endParaRPr lang="en-US" sz="1051" dirty="0">
              <a:solidFill>
                <a:schemeClr val="accent1"/>
              </a:solidFill>
              <a:latin typeface="Segoe UI" panose="020B0502040204020203" pitchFamily="34" charset="0"/>
              <a:cs typeface="Segoe UI" panose="020B0502040204020203" pitchFamily="34" charset="0"/>
            </a:endParaRPr>
          </a:p>
          <a:p>
            <a:pPr marL="171446" indent="-171446" defTabSz="914344">
              <a:spcAft>
                <a:spcPts val="600"/>
              </a:spcAft>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Native restore and log shipping</a:t>
            </a:r>
          </a:p>
          <a:p>
            <a:pPr marL="171446" indent="-171446" defTabSz="914344">
              <a:spcAft>
                <a:spcPts val="600"/>
              </a:spcAft>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Cross-DB transactions and Linked Server </a:t>
            </a:r>
          </a:p>
          <a:p>
            <a:pPr marL="171446" indent="-171446" defTabSz="914344">
              <a:spcAft>
                <a:spcPts val="600"/>
              </a:spcAft>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Service Broker and Event Notifications</a:t>
            </a:r>
          </a:p>
          <a:p>
            <a:pPr marL="171446" indent="-171446" defTabSz="914344">
              <a:spcAft>
                <a:spcPts val="600"/>
              </a:spcAft>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SQL Agent and Transactional Replication</a:t>
            </a:r>
          </a:p>
          <a:p>
            <a:pPr marL="171446" indent="-171446" defTabSz="914344">
              <a:spcAft>
                <a:spcPts val="600"/>
              </a:spcAft>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.NET CLR integration and ML Services</a:t>
            </a:r>
          </a:p>
        </p:txBody>
      </p:sp>
      <p:sp>
        <p:nvSpPr>
          <p:cNvPr id="53" name="Rectangle 52">
            <a:extLst>
              <a:ext uri="{FF2B5EF4-FFF2-40B4-BE49-F238E27FC236}">
                <a16:creationId xmlns:a16="http://schemas.microsoft.com/office/drawing/2014/main" id="{2471F584-7108-7A44-BC06-9D10BEAC9DEC}"/>
              </a:ext>
            </a:extLst>
          </p:cNvPr>
          <p:cNvSpPr/>
          <p:nvPr/>
        </p:nvSpPr>
        <p:spPr>
          <a:xfrm>
            <a:off x="2938245" y="5470954"/>
            <a:ext cx="3696355" cy="777564"/>
          </a:xfrm>
          <a:prstGeom prst="rect">
            <a:avLst/>
          </a:prstGeom>
          <a:solidFill>
            <a:schemeClr val="bg1"/>
          </a:solidFill>
          <a:ln>
            <a:noFill/>
          </a:ln>
          <a:effectLst>
            <a:outerShdw blurRad="292100" dist="38100" dir="3600000" sx="102000" sy="102000" algn="ctr"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4"/>
            <a:endParaRPr lang="en-US">
              <a:solidFill>
                <a:srgbClr val="FFFFFF"/>
              </a:solidFill>
              <a:latin typeface="Segoe UI"/>
            </a:endParaRPr>
          </a:p>
        </p:txBody>
      </p:sp>
      <p:sp>
        <p:nvSpPr>
          <p:cNvPr id="54" name="Rectangle 53">
            <a:extLst>
              <a:ext uri="{FF2B5EF4-FFF2-40B4-BE49-F238E27FC236}">
                <a16:creationId xmlns:a16="http://schemas.microsoft.com/office/drawing/2014/main" id="{2B2F61FB-EDB7-114A-97F7-B4C27E3B3677}"/>
              </a:ext>
            </a:extLst>
          </p:cNvPr>
          <p:cNvSpPr/>
          <p:nvPr/>
        </p:nvSpPr>
        <p:spPr>
          <a:xfrm>
            <a:off x="3096778" y="5576587"/>
            <a:ext cx="3455652" cy="574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44">
              <a:spcAft>
                <a:spcPts val="600"/>
              </a:spcAft>
            </a:pPr>
            <a:r>
              <a:rPr lang="en-US" sz="1200" b="1" dirty="0">
                <a:solidFill>
                  <a:schemeClr val="accent1"/>
                </a:solidFill>
                <a:latin typeface="Segoe UI" panose="020B0502040204020203" pitchFamily="34" charset="0"/>
                <a:cs typeface="Segoe UI" panose="020B0502040204020203" pitchFamily="34" charset="0"/>
              </a:rPr>
              <a:t>Fully managed SQL database as a service</a:t>
            </a:r>
          </a:p>
          <a:p>
            <a:pPr marL="171446" indent="-171446" defTabSz="914344">
              <a:spcAft>
                <a:spcPts val="600"/>
              </a:spcAft>
              <a:buFont typeface="Arial" panose="020B0604020202020204" pitchFamily="34" charset="0"/>
              <a:buChar char="•"/>
            </a:pPr>
            <a:r>
              <a:rPr lang="en-US" sz="1100" dirty="0">
                <a:solidFill>
                  <a:schemeClr val="tx1"/>
                </a:solidFill>
                <a:latin typeface="Segoe UI" panose="020B0502040204020203" pitchFamily="34" charset="0"/>
                <a:cs typeface="Segoe UI" panose="020B0502040204020203" pitchFamily="34" charset="0"/>
              </a:rPr>
              <a:t>A database scoped programming model</a:t>
            </a:r>
          </a:p>
        </p:txBody>
      </p:sp>
      <p:sp>
        <p:nvSpPr>
          <p:cNvPr id="114" name="Rectangle 113">
            <a:extLst>
              <a:ext uri="{FF2B5EF4-FFF2-40B4-BE49-F238E27FC236}">
                <a16:creationId xmlns:a16="http://schemas.microsoft.com/office/drawing/2014/main" id="{6FA4CBC4-239B-AA41-A800-8E4ACDF2A07B}"/>
              </a:ext>
            </a:extLst>
          </p:cNvPr>
          <p:cNvSpPr/>
          <p:nvPr/>
        </p:nvSpPr>
        <p:spPr>
          <a:xfrm>
            <a:off x="9852530" y="5609572"/>
            <a:ext cx="1411964" cy="461665"/>
          </a:xfrm>
          <a:prstGeom prst="rect">
            <a:avLst/>
          </a:prstGeom>
        </p:spPr>
        <p:txBody>
          <a:bodyPr wrap="square">
            <a:spAutoFit/>
          </a:bodyPr>
          <a:lstStyle/>
          <a:p>
            <a:pPr defTabSz="914344"/>
            <a:r>
              <a:rPr lang="en-US" sz="1200" b="1">
                <a:solidFill>
                  <a:srgbClr val="0F7FD6"/>
                </a:solidFill>
                <a:latin typeface="Segoe UI Semibold"/>
              </a:rPr>
              <a:t>Azure SQL Database </a:t>
            </a:r>
          </a:p>
        </p:txBody>
      </p:sp>
      <p:sp>
        <p:nvSpPr>
          <p:cNvPr id="117" name="Rectangle 116">
            <a:extLst>
              <a:ext uri="{FF2B5EF4-FFF2-40B4-BE49-F238E27FC236}">
                <a16:creationId xmlns:a16="http://schemas.microsoft.com/office/drawing/2014/main" id="{ACA1DA0B-A6FD-D84B-AB02-B2D630C237E6}"/>
              </a:ext>
            </a:extLst>
          </p:cNvPr>
          <p:cNvSpPr/>
          <p:nvPr/>
        </p:nvSpPr>
        <p:spPr>
          <a:xfrm>
            <a:off x="9852529" y="4041142"/>
            <a:ext cx="1641459" cy="461665"/>
          </a:xfrm>
          <a:prstGeom prst="rect">
            <a:avLst/>
          </a:prstGeom>
        </p:spPr>
        <p:txBody>
          <a:bodyPr wrap="square">
            <a:spAutoFit/>
          </a:bodyPr>
          <a:lstStyle/>
          <a:p>
            <a:pPr defTabSz="914344"/>
            <a:r>
              <a:rPr lang="en-US" sz="1200" b="1">
                <a:solidFill>
                  <a:srgbClr val="0F7FD6"/>
                </a:solidFill>
                <a:latin typeface="Segoe UI Semibold"/>
              </a:rPr>
              <a:t>Azure SQL</a:t>
            </a:r>
            <a:br>
              <a:rPr lang="en-US" sz="1200" b="1">
                <a:solidFill>
                  <a:srgbClr val="0F7FD6"/>
                </a:solidFill>
                <a:latin typeface="Segoe UI Semibold"/>
              </a:rPr>
            </a:br>
            <a:r>
              <a:rPr lang="en-US" sz="1200" b="1">
                <a:solidFill>
                  <a:srgbClr val="0F7FD6"/>
                </a:solidFill>
                <a:latin typeface="Segoe UI Semibold"/>
              </a:rPr>
              <a:t>Managed Instance</a:t>
            </a:r>
          </a:p>
        </p:txBody>
      </p:sp>
      <p:sp>
        <p:nvSpPr>
          <p:cNvPr id="118" name="Rectangle 117">
            <a:extLst>
              <a:ext uri="{FF2B5EF4-FFF2-40B4-BE49-F238E27FC236}">
                <a16:creationId xmlns:a16="http://schemas.microsoft.com/office/drawing/2014/main" id="{DFF04D71-45E1-BB45-9A4F-307E51BA62FE}"/>
              </a:ext>
            </a:extLst>
          </p:cNvPr>
          <p:cNvSpPr/>
          <p:nvPr/>
        </p:nvSpPr>
        <p:spPr>
          <a:xfrm>
            <a:off x="9873991" y="2206255"/>
            <a:ext cx="1411964" cy="461665"/>
          </a:xfrm>
          <a:prstGeom prst="rect">
            <a:avLst/>
          </a:prstGeom>
        </p:spPr>
        <p:txBody>
          <a:bodyPr wrap="square">
            <a:spAutoFit/>
          </a:bodyPr>
          <a:lstStyle/>
          <a:p>
            <a:pPr defTabSz="914344"/>
            <a:r>
              <a:rPr lang="en-US" sz="1200" b="1">
                <a:solidFill>
                  <a:srgbClr val="0F7FD6"/>
                </a:solidFill>
                <a:latin typeface="Segoe UI Semibold"/>
              </a:rPr>
              <a:t>SQL Server </a:t>
            </a:r>
            <a:br>
              <a:rPr lang="en-US" sz="1200" b="1">
                <a:solidFill>
                  <a:srgbClr val="0F7FD6"/>
                </a:solidFill>
                <a:latin typeface="Segoe UI Semibold"/>
              </a:rPr>
            </a:br>
            <a:r>
              <a:rPr lang="en-US" sz="1200" b="1">
                <a:solidFill>
                  <a:srgbClr val="0F7FD6"/>
                </a:solidFill>
                <a:latin typeface="Segoe UI Semibold"/>
              </a:rPr>
              <a:t>on Azure VMs</a:t>
            </a:r>
          </a:p>
        </p:txBody>
      </p:sp>
      <p:cxnSp>
        <p:nvCxnSpPr>
          <p:cNvPr id="119" name="Straight Arrow Connector 118">
            <a:extLst>
              <a:ext uri="{FF2B5EF4-FFF2-40B4-BE49-F238E27FC236}">
                <a16:creationId xmlns:a16="http://schemas.microsoft.com/office/drawing/2014/main" id="{BAF97881-4989-5A43-A3CA-A183964A7452}"/>
              </a:ext>
            </a:extLst>
          </p:cNvPr>
          <p:cNvCxnSpPr>
            <a:cxnSpLocks/>
          </p:cNvCxnSpPr>
          <p:nvPr/>
        </p:nvCxnSpPr>
        <p:spPr>
          <a:xfrm>
            <a:off x="4638254" y="3213387"/>
            <a:ext cx="1" cy="4274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B09836A8-282D-F241-98B4-C184A460D8D8}"/>
              </a:ext>
            </a:extLst>
          </p:cNvPr>
          <p:cNvSpPr txBox="1"/>
          <p:nvPr/>
        </p:nvSpPr>
        <p:spPr>
          <a:xfrm>
            <a:off x="4671069" y="5171755"/>
            <a:ext cx="521072" cy="307777"/>
          </a:xfrm>
          <a:prstGeom prst="rect">
            <a:avLst/>
          </a:prstGeom>
          <a:noFill/>
        </p:spPr>
        <p:txBody>
          <a:bodyPr wrap="square" rtlCol="0">
            <a:spAutoFit/>
          </a:bodyPr>
          <a:lstStyle/>
          <a:p>
            <a:pPr defTabSz="914344"/>
            <a:r>
              <a:rPr lang="en-US" sz="1400" b="1">
                <a:latin typeface="Segoe UI" panose="020B0502040204020203" pitchFamily="34" charset="0"/>
                <a:cs typeface="Segoe UI" panose="020B0502040204020203" pitchFamily="34" charset="0"/>
              </a:rPr>
              <a:t>No</a:t>
            </a:r>
          </a:p>
        </p:txBody>
      </p:sp>
      <p:cxnSp>
        <p:nvCxnSpPr>
          <p:cNvPr id="125" name="Straight Arrow Connector 124">
            <a:extLst>
              <a:ext uri="{FF2B5EF4-FFF2-40B4-BE49-F238E27FC236}">
                <a16:creationId xmlns:a16="http://schemas.microsoft.com/office/drawing/2014/main" id="{9315AD3B-E1B6-364C-BDCF-E2D9CB2FA962}"/>
              </a:ext>
            </a:extLst>
          </p:cNvPr>
          <p:cNvCxnSpPr>
            <a:cxnSpLocks/>
          </p:cNvCxnSpPr>
          <p:nvPr/>
        </p:nvCxnSpPr>
        <p:spPr>
          <a:xfrm>
            <a:off x="4638253" y="5187569"/>
            <a:ext cx="0" cy="2919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827E739-D1D6-7C48-A023-81B5FDF76262}"/>
              </a:ext>
            </a:extLst>
          </p:cNvPr>
          <p:cNvCxnSpPr>
            <a:cxnSpLocks/>
          </p:cNvCxnSpPr>
          <p:nvPr/>
        </p:nvCxnSpPr>
        <p:spPr>
          <a:xfrm>
            <a:off x="6633623" y="2453409"/>
            <a:ext cx="2503315"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D6CA5382-40CC-CE40-81F0-223CFBA5ADF5}"/>
              </a:ext>
            </a:extLst>
          </p:cNvPr>
          <p:cNvSpPr txBox="1"/>
          <p:nvPr/>
        </p:nvSpPr>
        <p:spPr>
          <a:xfrm>
            <a:off x="7568741" y="2118072"/>
            <a:ext cx="743023" cy="307777"/>
          </a:xfrm>
          <a:prstGeom prst="rect">
            <a:avLst/>
          </a:prstGeom>
          <a:noFill/>
        </p:spPr>
        <p:txBody>
          <a:bodyPr wrap="square" rtlCol="0">
            <a:spAutoFit/>
          </a:bodyPr>
          <a:lstStyle/>
          <a:p>
            <a:pPr algn="ctr" defTabSz="914344"/>
            <a:r>
              <a:rPr lang="en-US" sz="1400" b="1" dirty="0">
                <a:latin typeface="Segoe UI" panose="020B0502040204020203" pitchFamily="34" charset="0"/>
                <a:cs typeface="Segoe UI" panose="020B0502040204020203" pitchFamily="34" charset="0"/>
              </a:rPr>
              <a:t>Yes</a:t>
            </a:r>
          </a:p>
        </p:txBody>
      </p:sp>
      <p:cxnSp>
        <p:nvCxnSpPr>
          <p:cNvPr id="128" name="Straight Arrow Connector 127">
            <a:extLst>
              <a:ext uri="{FF2B5EF4-FFF2-40B4-BE49-F238E27FC236}">
                <a16:creationId xmlns:a16="http://schemas.microsoft.com/office/drawing/2014/main" id="{C8B1280D-5164-754C-988B-5767BA278DD9}"/>
              </a:ext>
            </a:extLst>
          </p:cNvPr>
          <p:cNvCxnSpPr>
            <a:cxnSpLocks/>
          </p:cNvCxnSpPr>
          <p:nvPr/>
        </p:nvCxnSpPr>
        <p:spPr>
          <a:xfrm>
            <a:off x="6634602" y="4290887"/>
            <a:ext cx="2421143"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93118CA4-BA2F-FE47-8596-A17E4C875D18}"/>
              </a:ext>
            </a:extLst>
          </p:cNvPr>
          <p:cNvSpPr txBox="1"/>
          <p:nvPr/>
        </p:nvSpPr>
        <p:spPr>
          <a:xfrm>
            <a:off x="7581579" y="3814585"/>
            <a:ext cx="645371" cy="307777"/>
          </a:xfrm>
          <a:prstGeom prst="rect">
            <a:avLst/>
          </a:prstGeom>
          <a:noFill/>
        </p:spPr>
        <p:txBody>
          <a:bodyPr wrap="square" rtlCol="0">
            <a:spAutoFit/>
          </a:bodyPr>
          <a:lstStyle/>
          <a:p>
            <a:pPr algn="ctr" defTabSz="914344"/>
            <a:r>
              <a:rPr lang="en-US" sz="1400" b="1">
                <a:latin typeface="Segoe UI" panose="020B0502040204020203" pitchFamily="34" charset="0"/>
                <a:cs typeface="Segoe UI" panose="020B0502040204020203" pitchFamily="34" charset="0"/>
              </a:rPr>
              <a:t>Yes</a:t>
            </a:r>
          </a:p>
        </p:txBody>
      </p:sp>
      <p:cxnSp>
        <p:nvCxnSpPr>
          <p:cNvPr id="130" name="Straight Arrow Connector 129">
            <a:extLst>
              <a:ext uri="{FF2B5EF4-FFF2-40B4-BE49-F238E27FC236}">
                <a16:creationId xmlns:a16="http://schemas.microsoft.com/office/drawing/2014/main" id="{AFF129E0-FAA4-C24D-816A-16C08E5869B4}"/>
              </a:ext>
            </a:extLst>
          </p:cNvPr>
          <p:cNvCxnSpPr>
            <a:cxnSpLocks/>
          </p:cNvCxnSpPr>
          <p:nvPr/>
        </p:nvCxnSpPr>
        <p:spPr>
          <a:xfrm>
            <a:off x="6634602" y="5840403"/>
            <a:ext cx="2421143"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DCF92B66-EB9B-C845-A9CF-39CBC23F59A9}"/>
              </a:ext>
            </a:extLst>
          </p:cNvPr>
          <p:cNvSpPr txBox="1"/>
          <p:nvPr/>
        </p:nvSpPr>
        <p:spPr>
          <a:xfrm>
            <a:off x="7581579" y="5532626"/>
            <a:ext cx="804397" cy="307777"/>
          </a:xfrm>
          <a:prstGeom prst="rect">
            <a:avLst/>
          </a:prstGeom>
          <a:noFill/>
        </p:spPr>
        <p:txBody>
          <a:bodyPr wrap="square" rtlCol="0">
            <a:spAutoFit/>
          </a:bodyPr>
          <a:lstStyle/>
          <a:p>
            <a:pPr algn="ctr" defTabSz="914344"/>
            <a:r>
              <a:rPr lang="en-US" sz="1400" b="1" dirty="0">
                <a:latin typeface="Segoe UI" panose="020B0502040204020203" pitchFamily="34" charset="0"/>
                <a:cs typeface="Segoe UI" panose="020B0502040204020203" pitchFamily="34" charset="0"/>
              </a:rPr>
              <a:t>Yes</a:t>
            </a:r>
          </a:p>
        </p:txBody>
      </p:sp>
      <p:sp>
        <p:nvSpPr>
          <p:cNvPr id="3" name="TextBox 2">
            <a:extLst>
              <a:ext uri="{FF2B5EF4-FFF2-40B4-BE49-F238E27FC236}">
                <a16:creationId xmlns:a16="http://schemas.microsoft.com/office/drawing/2014/main" id="{DC967137-2953-4120-AEB7-0A3F4CC946A0}"/>
              </a:ext>
            </a:extLst>
          </p:cNvPr>
          <p:cNvSpPr txBox="1"/>
          <p:nvPr/>
        </p:nvSpPr>
        <p:spPr>
          <a:xfrm>
            <a:off x="585217" y="965387"/>
            <a:ext cx="5078344" cy="271613"/>
          </a:xfrm>
          <a:prstGeom prst="rect">
            <a:avLst/>
          </a:prstGeom>
          <a:noFill/>
        </p:spPr>
        <p:txBody>
          <a:bodyPr wrap="square" lIns="0" tIns="0" rIns="0" bIns="0" rtlCol="0">
            <a:spAutoFit/>
          </a:bodyPr>
          <a:lstStyle/>
          <a:p>
            <a:pPr defTabSz="914344"/>
            <a:r>
              <a:rPr lang="en-US" dirty="0">
                <a:solidFill>
                  <a:schemeClr val="accent1"/>
                </a:solidFill>
                <a:latin typeface="Segoe UI"/>
              </a:rPr>
              <a:t>Migration, App Modernization, App Innovation</a:t>
            </a:r>
          </a:p>
        </p:txBody>
      </p:sp>
      <p:pic>
        <p:nvPicPr>
          <p:cNvPr id="71" name="Graphic 70">
            <a:extLst>
              <a:ext uri="{FF2B5EF4-FFF2-40B4-BE49-F238E27FC236}">
                <a16:creationId xmlns:a16="http://schemas.microsoft.com/office/drawing/2014/main" id="{CC9A7A38-DF73-4AFB-8315-7E93A052DE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22287" y="5622789"/>
            <a:ext cx="457200" cy="457200"/>
          </a:xfrm>
          <a:prstGeom prst="rect">
            <a:avLst/>
          </a:prstGeom>
        </p:spPr>
      </p:pic>
      <p:pic>
        <p:nvPicPr>
          <p:cNvPr id="72" name="Graphic 71">
            <a:extLst>
              <a:ext uri="{FF2B5EF4-FFF2-40B4-BE49-F238E27FC236}">
                <a16:creationId xmlns:a16="http://schemas.microsoft.com/office/drawing/2014/main" id="{55D314BD-CC51-4D51-8F81-8874A86F68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09449" y="2187697"/>
            <a:ext cx="457200" cy="457200"/>
          </a:xfrm>
          <a:prstGeom prst="rect">
            <a:avLst/>
          </a:prstGeom>
        </p:spPr>
      </p:pic>
      <p:pic>
        <p:nvPicPr>
          <p:cNvPr id="73" name="Graphic 72">
            <a:extLst>
              <a:ext uri="{FF2B5EF4-FFF2-40B4-BE49-F238E27FC236}">
                <a16:creationId xmlns:a16="http://schemas.microsoft.com/office/drawing/2014/main" id="{D401AD4D-1EB0-4955-BD17-D62364385C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57405" y="4041141"/>
            <a:ext cx="457200" cy="457200"/>
          </a:xfrm>
          <a:prstGeom prst="rect">
            <a:avLst/>
          </a:prstGeom>
        </p:spPr>
      </p:pic>
      <p:sp>
        <p:nvSpPr>
          <p:cNvPr id="2" name="Rectangle 1">
            <a:extLst>
              <a:ext uri="{FF2B5EF4-FFF2-40B4-BE49-F238E27FC236}">
                <a16:creationId xmlns:a16="http://schemas.microsoft.com/office/drawing/2014/main" id="{86A316F2-0B69-40BC-8F6C-6773A3205D58}"/>
              </a:ext>
            </a:extLst>
          </p:cNvPr>
          <p:cNvSpPr/>
          <p:nvPr/>
        </p:nvSpPr>
        <p:spPr bwMode="auto">
          <a:xfrm>
            <a:off x="436728" y="1796858"/>
            <a:ext cx="1415411" cy="14150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US" sz="1800">
                <a:solidFill>
                  <a:schemeClr val="accent1"/>
                </a:solidFill>
                <a:latin typeface="Segoe UI"/>
                <a:ea typeface="Segoe UI" pitchFamily="34" charset="0"/>
                <a:cs typeface="Segoe UI" pitchFamily="34" charset="0"/>
              </a:rPr>
              <a:t>Customer Managed</a:t>
            </a:r>
          </a:p>
        </p:txBody>
      </p:sp>
      <p:sp>
        <p:nvSpPr>
          <p:cNvPr id="7" name="Rectangle 6">
            <a:extLst>
              <a:ext uri="{FF2B5EF4-FFF2-40B4-BE49-F238E27FC236}">
                <a16:creationId xmlns:a16="http://schemas.microsoft.com/office/drawing/2014/main" id="{8892183B-9720-4B64-B9FB-99C63169935E}"/>
              </a:ext>
            </a:extLst>
          </p:cNvPr>
          <p:cNvSpPr/>
          <p:nvPr/>
        </p:nvSpPr>
        <p:spPr bwMode="auto">
          <a:xfrm>
            <a:off x="471319" y="3631913"/>
            <a:ext cx="1415411" cy="261660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US" sz="1800">
                <a:solidFill>
                  <a:schemeClr val="accent1"/>
                </a:solidFill>
                <a:latin typeface="Segoe UI"/>
                <a:ea typeface="Segoe UI" pitchFamily="34" charset="0"/>
                <a:cs typeface="Segoe UI" pitchFamily="34" charset="0"/>
              </a:rPr>
              <a:t>Microsoft Managed</a:t>
            </a:r>
          </a:p>
        </p:txBody>
      </p:sp>
      <p:sp>
        <p:nvSpPr>
          <p:cNvPr id="8" name="Rectangle 7">
            <a:extLst>
              <a:ext uri="{FF2B5EF4-FFF2-40B4-BE49-F238E27FC236}">
                <a16:creationId xmlns:a16="http://schemas.microsoft.com/office/drawing/2014/main" id="{BB839C81-343A-4D8D-8D29-9B586B746D58}"/>
              </a:ext>
            </a:extLst>
          </p:cNvPr>
          <p:cNvSpPr/>
          <p:nvPr/>
        </p:nvSpPr>
        <p:spPr bwMode="auto">
          <a:xfrm>
            <a:off x="436728" y="1327483"/>
            <a:ext cx="1415411" cy="4177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400">
                <a:solidFill>
                  <a:schemeClr val="accent1"/>
                </a:solidFill>
                <a:latin typeface="Segoe UI"/>
                <a:ea typeface="Segoe UI" pitchFamily="34" charset="0"/>
                <a:cs typeface="Segoe UI" pitchFamily="34" charset="0"/>
              </a:rPr>
              <a:t>Control</a:t>
            </a:r>
          </a:p>
        </p:txBody>
      </p:sp>
      <p:sp>
        <p:nvSpPr>
          <p:cNvPr id="55" name="Rectangle 54">
            <a:extLst>
              <a:ext uri="{FF2B5EF4-FFF2-40B4-BE49-F238E27FC236}">
                <a16:creationId xmlns:a16="http://schemas.microsoft.com/office/drawing/2014/main" id="{06EDF4C4-2CAF-4428-9516-AFBBD2C1D168}"/>
              </a:ext>
            </a:extLst>
          </p:cNvPr>
          <p:cNvSpPr/>
          <p:nvPr/>
        </p:nvSpPr>
        <p:spPr bwMode="auto">
          <a:xfrm>
            <a:off x="2938246" y="1329175"/>
            <a:ext cx="3695377" cy="4177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400" dirty="0">
                <a:solidFill>
                  <a:schemeClr val="accent1"/>
                </a:solidFill>
                <a:latin typeface="Segoe UI"/>
                <a:ea typeface="Segoe UI" pitchFamily="34" charset="0"/>
                <a:cs typeface="Segoe UI" pitchFamily="34" charset="0"/>
              </a:rPr>
              <a:t>Capabilities</a:t>
            </a:r>
          </a:p>
        </p:txBody>
      </p:sp>
      <p:sp>
        <p:nvSpPr>
          <p:cNvPr id="5" name="Title 4">
            <a:extLst>
              <a:ext uri="{FF2B5EF4-FFF2-40B4-BE49-F238E27FC236}">
                <a16:creationId xmlns:a16="http://schemas.microsoft.com/office/drawing/2014/main" id="{8FA49316-8F5B-46D0-B847-2015179EE63D}"/>
              </a:ext>
            </a:extLst>
          </p:cNvPr>
          <p:cNvSpPr>
            <a:spLocks noGrp="1"/>
          </p:cNvSpPr>
          <p:nvPr>
            <p:ph type="title"/>
          </p:nvPr>
        </p:nvSpPr>
        <p:spPr>
          <a:xfrm>
            <a:off x="588263" y="457201"/>
            <a:ext cx="11018520" cy="553999"/>
          </a:xfrm>
        </p:spPr>
        <p:txBody>
          <a:bodyPr/>
          <a:lstStyle/>
          <a:p>
            <a:r>
              <a:rPr lang="en-US"/>
              <a:t>Which Azure SQL offering is right for you?</a:t>
            </a:r>
          </a:p>
        </p:txBody>
      </p:sp>
    </p:spTree>
    <p:extLst>
      <p:ext uri="{BB962C8B-B14F-4D97-AF65-F5344CB8AC3E}">
        <p14:creationId xmlns:p14="http://schemas.microsoft.com/office/powerpoint/2010/main" val="1483625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7">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1" grpId="0"/>
      <p:bldP spid="49" grpId="0"/>
      <p:bldP spid="51" grpId="0" animBg="1"/>
      <p:bldP spid="52" grpId="0"/>
      <p:bldP spid="53" grpId="0" animBg="1"/>
      <p:bldP spid="54" grpId="0"/>
      <p:bldP spid="114" grpId="0"/>
      <p:bldP spid="117" grpId="0"/>
      <p:bldP spid="118" grpId="0"/>
      <p:bldP spid="124" grpId="0"/>
      <p:bldP spid="129" grpId="0"/>
      <p:bldP spid="131" grpId="0"/>
      <p:bldP spid="2" grpId="0" animBg="1"/>
      <p:bldP spid="7" grpId="0" animBg="1"/>
      <p:bldP spid="8" grpId="0" animBg="1"/>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0078D4"/>
                </a:solidFill>
                <a:effectLst/>
                <a:uLnTx/>
                <a:uFillTx/>
                <a:latin typeface="Segoe UI Semibold"/>
                <a:ea typeface="+mn-ea"/>
                <a:cs typeface="+mn-cs"/>
              </a:rPr>
              <a:t>vCore</a:t>
            </a:r>
            <a:r>
              <a:rPr kumimoji="0" lang="en-US" sz="2000" b="0" i="0" u="none" strike="noStrike" kern="1200" cap="none" spc="0" normalizeH="0" baseline="0" noProof="0">
                <a:ln>
                  <a:noFill/>
                </a:ln>
                <a:solidFill>
                  <a:srgbClr val="0078D4"/>
                </a:solidFill>
                <a:effectLst/>
                <a:uLnTx/>
                <a:uFillTx/>
                <a:latin typeface="Segoe UI Semibold"/>
                <a:ea typeface="+mn-ea"/>
                <a:cs typeface="+mn-cs"/>
              </a:rPr>
              <a:t>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DTU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mn-cs"/>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This model allows you to independently choose compute and storage resources. It also allows you to use Azure Hybrid Benefit for SQL Server and Reserved Capacity 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dirty="0">
                <a:ln w="3175">
                  <a:noFill/>
                </a:ln>
                <a:solidFill>
                  <a:srgbClr val="000000"/>
                </a:solidFill>
                <a:effectLst/>
                <a:uLnTx/>
                <a:uFillTx/>
                <a:latin typeface="Segoe UI Semibold"/>
                <a:ea typeface="+mn-ea"/>
                <a:cs typeface="Segoe UI" pitchFamily="34" charset="0"/>
              </a:rPr>
              <a:t>Purchasing models - SQL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984885"/>
          </a:xfrm>
          <a:prstGeom prst="rect">
            <a:avLst/>
          </a:prstGeom>
        </p:spPr>
        <p:txBody>
          <a:bodyPr wrap="square" anchor="t">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Pre-packaged, bundled unit that represents the database power </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Designed for predictable performance, but somewhat inflexible and limited in options</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ZA" sz="1200" b="0" i="0" u="none" strike="noStrike" kern="1200" cap="none" spc="0" normalizeH="0" baseline="0" noProof="0">
                <a:ln>
                  <a:noFill/>
                </a:ln>
                <a:solidFill>
                  <a:srgbClr val="000000"/>
                </a:solidFill>
                <a:effectLst/>
                <a:uLnTx/>
                <a:uFillTx/>
                <a:latin typeface="Segoe UI"/>
                <a:ea typeface="+mn-ea"/>
                <a:cs typeface="+mn-cs"/>
              </a:rPr>
              <a:t>D</a:t>
            </a:r>
            <a:r>
              <a:rPr kumimoji="0" lang="en-US" sz="1200" b="0" i="0" u="none" strike="noStrike" kern="1200" cap="none" spc="0" normalizeH="0" baseline="0" noProof="0">
                <a:ln>
                  <a:noFill/>
                </a:ln>
                <a:solidFill>
                  <a:srgbClr val="000000"/>
                </a:solidFill>
                <a:effectLst/>
                <a:uLnTx/>
                <a:uFillTx/>
                <a:latin typeface="Segoe UI"/>
                <a:ea typeface="+mn-ea"/>
                <a:cs typeface="+mn-cs"/>
              </a:rPr>
              <a:t>TU sizing offers simplicity of choice </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Microsoft’s recommendation</a:t>
            </a:r>
          </a:p>
        </p:txBody>
      </p:sp>
      <p:grpSp>
        <p:nvGrpSpPr>
          <p:cNvPr id="77" name="Group 76">
            <a:extLst>
              <a:ext uri="{FF2B5EF4-FFF2-40B4-BE49-F238E27FC236}">
                <a16:creationId xmlns:a16="http://schemas.microsoft.com/office/drawing/2014/main" id="{F46EB97F-9A81-1A46-9499-E610C61EE787}"/>
              </a:ext>
            </a:extLst>
          </p:cNvPr>
          <p:cNvGrpSpPr/>
          <p:nvPr/>
        </p:nvGrpSpPr>
        <p:grpSpPr>
          <a:xfrm>
            <a:off x="0" y="6215635"/>
            <a:ext cx="11444140" cy="324677"/>
            <a:chOff x="0" y="6058468"/>
            <a:chExt cx="11444140" cy="324677"/>
          </a:xfrm>
        </p:grpSpPr>
        <p:cxnSp>
          <p:nvCxnSpPr>
            <p:cNvPr id="80" name="Straight Arrow Connector 79">
              <a:extLst>
                <a:ext uri="{FF2B5EF4-FFF2-40B4-BE49-F238E27FC236}">
                  <a16:creationId xmlns:a16="http://schemas.microsoft.com/office/drawing/2014/main" id="{8D1F7872-098D-C742-B277-CD70A33DE2A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EF8730B2-B736-634E-807E-B20BD7838CB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9C0746A2-E09B-984B-AF13-9A767385E5A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038EAD98-E029-EA40-9B5C-E5C3A331E81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4FD12CCD-D356-0140-9A1A-003C6D8CF956}"/>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Oval 84">
              <a:extLst>
                <a:ext uri="{FF2B5EF4-FFF2-40B4-BE49-F238E27FC236}">
                  <a16:creationId xmlns:a16="http://schemas.microsoft.com/office/drawing/2014/main" id="{48B514BE-8200-2A4B-B2B4-2B26ADA46B6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53A31BD9-CBB3-2241-B81C-223E1D2E5062}"/>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87" name="TextBox 86">
              <a:extLst>
                <a:ext uri="{FF2B5EF4-FFF2-40B4-BE49-F238E27FC236}">
                  <a16:creationId xmlns:a16="http://schemas.microsoft.com/office/drawing/2014/main" id="{498F201D-8024-4C40-8C69-BEB91351F20D}"/>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88" name="TextBox 87">
              <a:extLst>
                <a:ext uri="{FF2B5EF4-FFF2-40B4-BE49-F238E27FC236}">
                  <a16:creationId xmlns:a16="http://schemas.microsoft.com/office/drawing/2014/main" id="{233C2F48-AFF2-C548-A125-BD65D47CCD0D}"/>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89" name="TextBox 88">
              <a:extLst>
                <a:ext uri="{FF2B5EF4-FFF2-40B4-BE49-F238E27FC236}">
                  <a16:creationId xmlns:a16="http://schemas.microsoft.com/office/drawing/2014/main" id="{310205F8-E41E-3C4B-8224-27FC32DA6996}"/>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90" name="TextBox 89">
              <a:extLst>
                <a:ext uri="{FF2B5EF4-FFF2-40B4-BE49-F238E27FC236}">
                  <a16:creationId xmlns:a16="http://schemas.microsoft.com/office/drawing/2014/main" id="{920E8681-C6F3-BB4B-B2DD-307E287E7F6F}"/>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04958708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 SQL Database and Managed Instance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*Not in managed instance</a:t>
            </a:r>
          </a:p>
        </p:txBody>
      </p:sp>
      <p:grpSp>
        <p:nvGrpSpPr>
          <p:cNvPr id="61" name="Group 60">
            <a:extLst>
              <a:ext uri="{FF2B5EF4-FFF2-40B4-BE49-F238E27FC236}">
                <a16:creationId xmlns:a16="http://schemas.microsoft.com/office/drawing/2014/main" id="{DDD411BC-1D7A-4830-928A-02E111F6E679}"/>
              </a:ext>
            </a:extLst>
          </p:cNvPr>
          <p:cNvGrpSpPr/>
          <p:nvPr/>
        </p:nvGrpSpPr>
        <p:grpSpPr>
          <a:xfrm>
            <a:off x="0" y="6215635"/>
            <a:ext cx="11444140" cy="324677"/>
            <a:chOff x="0" y="6058468"/>
            <a:chExt cx="11444140" cy="324677"/>
          </a:xfrm>
        </p:grpSpPr>
        <p:cxnSp>
          <p:nvCxnSpPr>
            <p:cNvPr id="62" name="Straight Arrow Connector 61">
              <a:extLst>
                <a:ext uri="{FF2B5EF4-FFF2-40B4-BE49-F238E27FC236}">
                  <a16:creationId xmlns:a16="http://schemas.microsoft.com/office/drawing/2014/main" id="{91E2BF33-ABAC-41E5-B500-01E75EF82A0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30AFE114-708F-44B2-9045-B00649EB6CC3}"/>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F9073147-4930-49B4-B326-1CC888F92AF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D7A70473-644D-4FD9-9FF9-C56406CBA81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FABDBF92-3341-4E40-A707-1084669224D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D370E38C-8962-4B90-90F1-C791C5E2CAA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77BE5CFF-BA95-4E0E-818A-094748DEBA5A}"/>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69" name="TextBox 68">
              <a:extLst>
                <a:ext uri="{FF2B5EF4-FFF2-40B4-BE49-F238E27FC236}">
                  <a16:creationId xmlns:a16="http://schemas.microsoft.com/office/drawing/2014/main" id="{4CB086F3-94AD-4B50-8DB6-EC0B00EE3231}"/>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70" name="TextBox 69">
              <a:extLst>
                <a:ext uri="{FF2B5EF4-FFF2-40B4-BE49-F238E27FC236}">
                  <a16:creationId xmlns:a16="http://schemas.microsoft.com/office/drawing/2014/main" id="{866DF153-9D85-451B-B282-90A0A4CDF7C5}"/>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71" name="TextBox 70">
              <a:extLst>
                <a:ext uri="{FF2B5EF4-FFF2-40B4-BE49-F238E27FC236}">
                  <a16:creationId xmlns:a16="http://schemas.microsoft.com/office/drawing/2014/main" id="{E9552744-738F-4A19-949B-55A644D7AC7B}"/>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83" name="TextBox 82">
              <a:extLst>
                <a:ext uri="{FF2B5EF4-FFF2-40B4-BE49-F238E27FC236}">
                  <a16:creationId xmlns:a16="http://schemas.microsoft.com/office/drawing/2014/main" id="{ACA197DE-250E-48FA-8751-9FCBD957DA50}"/>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618019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500"/>
                                        <p:tgtEl>
                                          <p:spTgt spid="5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500"/>
                                        <p:tgtEl>
                                          <p:spTgt spid="6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500"/>
                                        <p:tgtEl>
                                          <p:spTgt spid="73"/>
                                        </p:tgtEl>
                                      </p:cBhvr>
                                    </p:animEffect>
                                  </p:childTnLst>
                                </p:cTn>
                              </p:par>
                              <p:par>
                                <p:cTn id="87" presetID="10" presetClass="entr" presetSubtype="0" fill="hold" nodeType="with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fade">
                                      <p:cBhvr>
                                        <p:cTn id="8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Faster failovers with Business critical</a:t>
            </a:r>
            <a:endParaRPr lang="en-US" sz="4400" spc="0">
              <a:solidFill>
                <a:schemeClr val="accent2"/>
              </a:solidFill>
            </a:endParaRPr>
          </a:p>
        </p:txBody>
      </p:sp>
    </p:spTree>
    <p:extLst>
      <p:ext uri="{BB962C8B-B14F-4D97-AF65-F5344CB8AC3E}">
        <p14:creationId xmlns:p14="http://schemas.microsoft.com/office/powerpoint/2010/main" val="96356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 SQL Database and Managed Instance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*Not in managed instance</a:t>
            </a:r>
          </a:p>
        </p:txBody>
      </p:sp>
      <p:grpSp>
        <p:nvGrpSpPr>
          <p:cNvPr id="61" name="Group 60">
            <a:extLst>
              <a:ext uri="{FF2B5EF4-FFF2-40B4-BE49-F238E27FC236}">
                <a16:creationId xmlns:a16="http://schemas.microsoft.com/office/drawing/2014/main" id="{7A75DB0A-DC3F-4DFC-9919-8663DC279E2A}"/>
              </a:ext>
            </a:extLst>
          </p:cNvPr>
          <p:cNvGrpSpPr/>
          <p:nvPr/>
        </p:nvGrpSpPr>
        <p:grpSpPr>
          <a:xfrm>
            <a:off x="0" y="6215635"/>
            <a:ext cx="11444140" cy="324677"/>
            <a:chOff x="0" y="6058468"/>
            <a:chExt cx="11444140" cy="324677"/>
          </a:xfrm>
        </p:grpSpPr>
        <p:cxnSp>
          <p:nvCxnSpPr>
            <p:cNvPr id="62" name="Straight Arrow Connector 61">
              <a:extLst>
                <a:ext uri="{FF2B5EF4-FFF2-40B4-BE49-F238E27FC236}">
                  <a16:creationId xmlns:a16="http://schemas.microsoft.com/office/drawing/2014/main" id="{CB0AA19A-C32A-4E0F-8D68-A917BF11718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B13EE144-57EE-4F6B-A5F6-72D208F50CA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9FCE2B5-2122-42D4-9152-D1AC2BE7C8E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2E873805-EB52-465F-91AE-6C6219C9AF9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135542D4-7F86-4E48-89BF-D9078184A99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4C0730A8-03C1-49B4-9DC2-C7859187236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073E399F-0785-41D9-B000-BCA9A2BCA440}"/>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69" name="TextBox 68">
              <a:extLst>
                <a:ext uri="{FF2B5EF4-FFF2-40B4-BE49-F238E27FC236}">
                  <a16:creationId xmlns:a16="http://schemas.microsoft.com/office/drawing/2014/main" id="{59D5FE9A-8372-48FB-8476-5CCAAE2CC436}"/>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70" name="TextBox 69">
              <a:extLst>
                <a:ext uri="{FF2B5EF4-FFF2-40B4-BE49-F238E27FC236}">
                  <a16:creationId xmlns:a16="http://schemas.microsoft.com/office/drawing/2014/main" id="{BF3961D2-5B15-41F9-ADB9-F78647EC6BB7}"/>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71" name="TextBox 70">
              <a:extLst>
                <a:ext uri="{FF2B5EF4-FFF2-40B4-BE49-F238E27FC236}">
                  <a16:creationId xmlns:a16="http://schemas.microsoft.com/office/drawing/2014/main" id="{1043C980-A851-42F4-AE48-4344A4FC0D44}"/>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83" name="TextBox 82">
              <a:extLst>
                <a:ext uri="{FF2B5EF4-FFF2-40B4-BE49-F238E27FC236}">
                  <a16:creationId xmlns:a16="http://schemas.microsoft.com/office/drawing/2014/main" id="{191B3761-9687-4338-B960-E5220070F313}"/>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2243387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fade">
                                      <p:cBhvr>
                                        <p:cTn id="76" dur="500"/>
                                        <p:tgtEl>
                                          <p:spTgt spid="6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2"/>
                                        </p:tgtEl>
                                        <p:attrNameLst>
                                          <p:attrName>style.visibility</p:attrName>
                                        </p:attrNameLst>
                                      </p:cBhvr>
                                      <p:to>
                                        <p:strVal val="visible"/>
                                      </p:to>
                                    </p:set>
                                    <p:animEffect transition="in" filter="fade">
                                      <p:cBhvr>
                                        <p:cTn id="79" dur="500"/>
                                        <p:tgtEl>
                                          <p:spTgt spid="7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nodeType="withEffect">
                                  <p:stCondLst>
                                    <p:cond delay="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1A3F9C-15E6-48ED-BADF-6A0D9C6D1393}"/>
              </a:ext>
            </a:extLst>
          </p:cNvPr>
          <p:cNvGrpSpPr/>
          <p:nvPr/>
        </p:nvGrpSpPr>
        <p:grpSpPr>
          <a:xfrm>
            <a:off x="6626650" y="1162974"/>
            <a:ext cx="4930999" cy="4694350"/>
            <a:chOff x="6626649" y="1566096"/>
            <a:chExt cx="4930999" cy="4694349"/>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284470" y="5105829"/>
              <a:ext cx="4182439" cy="460169"/>
              <a:chOff x="7309642" y="4418763"/>
              <a:chExt cx="4183623"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40"/>
              </a:xfrm>
              <a:prstGeom prst="rect">
                <a:avLst/>
              </a:prstGeom>
              <a:noFill/>
            </p:spPr>
            <p:txBody>
              <a:bodyPr vert="vert270" wrap="square" lIns="0" tIns="0" rIns="0" bIns="0" rtlCol="0">
                <a:spAutoFit/>
              </a:bodyPr>
              <a:lstStyle/>
              <a:p>
                <a:pPr defTabSz="914048">
                  <a:defRPr/>
                </a:pPr>
                <a:r>
                  <a:rPr lang="en-US" sz="1100" kern="0">
                    <a:latin typeface="Segoe UI"/>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40"/>
              </a:xfrm>
              <a:prstGeom prst="rect">
                <a:avLst/>
              </a:prstGeom>
              <a:noFill/>
            </p:spPr>
            <p:txBody>
              <a:bodyPr vert="vert270" wrap="square" lIns="0" tIns="0" rIns="0" bIns="0" rtlCol="0">
                <a:spAutoFit/>
              </a:bodyPr>
              <a:lstStyle/>
              <a:p>
                <a:pPr defTabSz="914048">
                  <a:defRPr/>
                </a:pPr>
                <a:r>
                  <a:rPr lang="en-US" sz="1100" kern="0">
                    <a:latin typeface="Segoe UI"/>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7"/>
              </a:xfrm>
              <a:prstGeom prst="rect">
                <a:avLst/>
              </a:prstGeom>
              <a:noFill/>
            </p:spPr>
            <p:txBody>
              <a:bodyPr vert="vert270" wrap="square" lIns="0" tIns="0" rIns="0" bIns="0" rtlCol="0">
                <a:spAutoFit/>
              </a:bodyPr>
              <a:lstStyle/>
              <a:p>
                <a:pPr defTabSz="914048">
                  <a:defRPr/>
                </a:pPr>
                <a:r>
                  <a:rPr lang="en-US" sz="1100" kern="0">
                    <a:latin typeface="Segoe UI"/>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1"/>
                <a:ext cx="169325" cy="372524"/>
              </a:xfrm>
              <a:prstGeom prst="rect">
                <a:avLst/>
              </a:prstGeom>
              <a:noFill/>
            </p:spPr>
            <p:txBody>
              <a:bodyPr vert="vert270" wrap="square" lIns="0" tIns="0" rIns="0" bIns="0" rtlCol="0">
                <a:spAutoFit/>
              </a:bodyPr>
              <a:lstStyle/>
              <a:p>
                <a:pPr defTabSz="914048">
                  <a:defRPr/>
                </a:pPr>
                <a:r>
                  <a:rPr lang="en-US" sz="1100" kern="0">
                    <a:latin typeface="Segoe UI"/>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1"/>
                <a:ext cx="169325" cy="378196"/>
              </a:xfrm>
              <a:prstGeom prst="rect">
                <a:avLst/>
              </a:prstGeom>
              <a:noFill/>
            </p:spPr>
            <p:txBody>
              <a:bodyPr vert="vert270" wrap="square" lIns="0" tIns="0" rIns="0" bIns="0" rtlCol="0">
                <a:spAutoFit/>
              </a:bodyPr>
              <a:lstStyle/>
              <a:p>
                <a:pPr defTabSz="914048">
                  <a:defRPr/>
                </a:pPr>
                <a:r>
                  <a:rPr lang="en-US" sz="1100" kern="0">
                    <a:latin typeface="Segoe UI"/>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1"/>
              </a:xfrm>
              <a:prstGeom prst="rect">
                <a:avLst/>
              </a:prstGeom>
              <a:noFill/>
            </p:spPr>
            <p:txBody>
              <a:bodyPr vert="vert270" wrap="square" lIns="0" tIns="0" rIns="0" bIns="0" rtlCol="0">
                <a:spAutoFit/>
              </a:bodyPr>
              <a:lstStyle/>
              <a:p>
                <a:pPr defTabSz="914048">
                  <a:defRPr/>
                </a:pPr>
                <a:r>
                  <a:rPr lang="en-US" sz="1100" kern="0">
                    <a:latin typeface="Segoe UI"/>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1" y="4490519"/>
                <a:ext cx="169325" cy="384806"/>
              </a:xfrm>
              <a:prstGeom prst="rect">
                <a:avLst/>
              </a:prstGeom>
              <a:noFill/>
            </p:spPr>
            <p:txBody>
              <a:bodyPr vert="vert270" wrap="square" lIns="0" tIns="0" rIns="0" bIns="0" rtlCol="0">
                <a:spAutoFit/>
              </a:bodyPr>
              <a:lstStyle/>
              <a:p>
                <a:pPr defTabSz="914048">
                  <a:defRPr/>
                </a:pPr>
                <a:r>
                  <a:rPr lang="en-US" sz="1100" kern="0">
                    <a:latin typeface="Segoe UI"/>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7"/>
              </a:xfrm>
              <a:prstGeom prst="rect">
                <a:avLst/>
              </a:prstGeom>
              <a:noFill/>
            </p:spPr>
            <p:txBody>
              <a:bodyPr vert="vert270" wrap="square" lIns="0" tIns="0" rIns="0" bIns="0" rtlCol="0">
                <a:spAutoFit/>
              </a:bodyPr>
              <a:lstStyle/>
              <a:p>
                <a:pPr defTabSz="914048">
                  <a:defRPr/>
                </a:pPr>
                <a:r>
                  <a:rPr lang="en-US" sz="1100" kern="0">
                    <a:latin typeface="Segoe UI"/>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defTabSz="914048">
                  <a:defRPr/>
                </a:pPr>
                <a:r>
                  <a:rPr lang="en-US" sz="1100" kern="0">
                    <a:latin typeface="Segoe UI"/>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defTabSz="914048">
                  <a:defRPr/>
                </a:pPr>
                <a:r>
                  <a:rPr lang="en-US" sz="1100" kern="0">
                    <a:latin typeface="Segoe UI"/>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3" y="4502612"/>
                <a:ext cx="169325" cy="376095"/>
              </a:xfrm>
              <a:prstGeom prst="rect">
                <a:avLst/>
              </a:prstGeom>
              <a:noFill/>
            </p:spPr>
            <p:txBody>
              <a:bodyPr vert="vert270" wrap="square" lIns="0" tIns="0" rIns="0" bIns="0" rtlCol="0">
                <a:spAutoFit/>
              </a:bodyPr>
              <a:lstStyle/>
              <a:p>
                <a:pPr defTabSz="914048">
                  <a:defRPr/>
                </a:pPr>
                <a:r>
                  <a:rPr lang="en-US" sz="1100" kern="0">
                    <a:latin typeface="Segoe UI"/>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4" y="4502965"/>
                <a:ext cx="169325" cy="376097"/>
              </a:xfrm>
              <a:prstGeom prst="rect">
                <a:avLst/>
              </a:prstGeom>
              <a:noFill/>
            </p:spPr>
            <p:txBody>
              <a:bodyPr vert="vert270" wrap="square" lIns="0" tIns="0" rIns="0" bIns="0" rtlCol="0">
                <a:spAutoFit/>
              </a:bodyPr>
              <a:lstStyle/>
              <a:p>
                <a:pPr defTabSz="914048">
                  <a:defRPr/>
                </a:pPr>
                <a:r>
                  <a:rPr lang="en-US" sz="1100" kern="0">
                    <a:latin typeface="Segoe UI"/>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7" y="4496047"/>
                <a:ext cx="169325" cy="382454"/>
              </a:xfrm>
              <a:prstGeom prst="rect">
                <a:avLst/>
              </a:prstGeom>
              <a:noFill/>
            </p:spPr>
            <p:txBody>
              <a:bodyPr vert="vert270" wrap="square" lIns="0" tIns="0" rIns="0" bIns="0" rtlCol="0">
                <a:spAutoFit/>
              </a:bodyPr>
              <a:lstStyle/>
              <a:p>
                <a:pPr defTabSz="914048">
                  <a:defRPr/>
                </a:pPr>
                <a:r>
                  <a:rPr lang="en-US" sz="1100" kern="0">
                    <a:latin typeface="Segoe UI"/>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defTabSz="914048">
                  <a:defRPr/>
                </a:pPr>
                <a:r>
                  <a:rPr lang="en-US" sz="1100" kern="0">
                    <a:latin typeface="Segoe UI"/>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1" y="4493693"/>
                <a:ext cx="169325" cy="384806"/>
              </a:xfrm>
              <a:prstGeom prst="rect">
                <a:avLst/>
              </a:prstGeom>
              <a:noFill/>
            </p:spPr>
            <p:txBody>
              <a:bodyPr vert="vert270" wrap="square" lIns="0" tIns="0" rIns="0" bIns="0" rtlCol="0">
                <a:spAutoFit/>
              </a:bodyPr>
              <a:lstStyle/>
              <a:p>
                <a:pPr defTabSz="914048">
                  <a:defRPr/>
                </a:pPr>
                <a:r>
                  <a:rPr lang="en-US" sz="1100" kern="0">
                    <a:latin typeface="Segoe UI"/>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7"/>
              </a:xfrm>
              <a:prstGeom prst="rect">
                <a:avLst/>
              </a:prstGeom>
              <a:noFill/>
            </p:spPr>
            <p:txBody>
              <a:bodyPr vert="vert270" wrap="square" lIns="0" tIns="0" rIns="0" bIns="0" rtlCol="0">
                <a:spAutoFit/>
              </a:bodyPr>
              <a:lstStyle/>
              <a:p>
                <a:pPr defTabSz="914048">
                  <a:defRPr/>
                </a:pPr>
                <a:r>
                  <a:rPr lang="en-US" sz="1100" kern="0">
                    <a:latin typeface="Segoe UI"/>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defTabSz="914048">
                  <a:defRPr/>
                </a:pPr>
                <a:r>
                  <a:rPr lang="en-US" sz="1100" kern="0">
                    <a:latin typeface="Segoe UI"/>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defTabSz="914048">
                  <a:defRPr/>
                </a:pPr>
                <a:r>
                  <a:rPr lang="en-US" sz="1100" kern="0">
                    <a:latin typeface="Segoe UI"/>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defTabSz="914048">
                  <a:defRPr/>
                </a:pPr>
                <a:r>
                  <a:rPr lang="en-US" sz="1100" kern="0">
                    <a:latin typeface="Segoe UI"/>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30" y="4425063"/>
                <a:ext cx="169325" cy="376097"/>
              </a:xfrm>
              <a:prstGeom prst="rect">
                <a:avLst/>
              </a:prstGeom>
              <a:noFill/>
            </p:spPr>
            <p:txBody>
              <a:bodyPr vert="vert270" wrap="square" lIns="0" tIns="0" rIns="0" bIns="0" rtlCol="0">
                <a:spAutoFit/>
              </a:bodyPr>
              <a:lstStyle/>
              <a:p>
                <a:pPr defTabSz="914048">
                  <a:defRPr/>
                </a:pPr>
                <a:r>
                  <a:rPr lang="en-US" sz="1100" kern="0">
                    <a:latin typeface="Segoe UI"/>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defTabSz="914048">
                  <a:defRPr/>
                </a:pPr>
                <a:r>
                  <a:rPr lang="en-US" sz="1100" kern="0">
                    <a:latin typeface="Segoe UI"/>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2" y="4418764"/>
                <a:ext cx="169325" cy="382454"/>
              </a:xfrm>
              <a:prstGeom prst="rect">
                <a:avLst/>
              </a:prstGeom>
              <a:noFill/>
            </p:spPr>
            <p:txBody>
              <a:bodyPr vert="vert270" wrap="square" lIns="0" tIns="0" rIns="0" bIns="0" rtlCol="0">
                <a:spAutoFit/>
              </a:bodyPr>
              <a:lstStyle/>
              <a:p>
                <a:pPr defTabSz="914048">
                  <a:defRPr/>
                </a:pPr>
                <a:r>
                  <a:rPr lang="en-US" sz="1100" kern="0">
                    <a:latin typeface="Segoe UI"/>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4" y="4425616"/>
                <a:ext cx="169325" cy="376097"/>
              </a:xfrm>
              <a:prstGeom prst="rect">
                <a:avLst/>
              </a:prstGeom>
              <a:noFill/>
            </p:spPr>
            <p:txBody>
              <a:bodyPr vert="vert270" wrap="square" lIns="0" tIns="0" rIns="0" bIns="0" rtlCol="0">
                <a:spAutoFit/>
              </a:bodyPr>
              <a:lstStyle/>
              <a:p>
                <a:pPr defTabSz="914048">
                  <a:defRPr/>
                </a:pPr>
                <a:r>
                  <a:rPr lang="en-US" sz="1100" kern="0">
                    <a:latin typeface="Segoe UI"/>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6" y="4421959"/>
                <a:ext cx="169325" cy="382454"/>
              </a:xfrm>
              <a:prstGeom prst="rect">
                <a:avLst/>
              </a:prstGeom>
              <a:noFill/>
            </p:spPr>
            <p:txBody>
              <a:bodyPr vert="vert270" wrap="square" lIns="0" tIns="0" rIns="0" bIns="0" rtlCol="0">
                <a:spAutoFit/>
              </a:bodyPr>
              <a:lstStyle/>
              <a:p>
                <a:pPr defTabSz="914048">
                  <a:defRPr/>
                </a:pPr>
                <a:r>
                  <a:rPr lang="en-US" sz="1100" kern="0">
                    <a:latin typeface="Segoe UI"/>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0" y="4418763"/>
                <a:ext cx="169325" cy="382454"/>
              </a:xfrm>
              <a:prstGeom prst="rect">
                <a:avLst/>
              </a:prstGeom>
              <a:noFill/>
            </p:spPr>
            <p:txBody>
              <a:bodyPr vert="vert270" wrap="square" lIns="0" tIns="0" rIns="0" bIns="0" rtlCol="0">
                <a:spAutoFit/>
              </a:bodyPr>
              <a:lstStyle/>
              <a:p>
                <a:pPr defTabSz="914048">
                  <a:defRPr/>
                </a:pPr>
                <a:r>
                  <a:rPr lang="en-US" sz="1100" kern="0">
                    <a:latin typeface="Segoe UI"/>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12462" y="6064168"/>
              <a:ext cx="874171" cy="169277"/>
            </a:xfrm>
            <a:prstGeom prst="rect">
              <a:avLst/>
            </a:prstGeom>
            <a:noFill/>
          </p:spPr>
          <p:txBody>
            <a:bodyPr wrap="square" lIns="0" tIns="0" rIns="0" bIns="0" rtlCol="0">
              <a:spAutoFit/>
            </a:bodyPr>
            <a:lstStyle/>
            <a:p>
              <a:pPr algn="ctr" defTabSz="914048">
                <a:defRPr/>
              </a:pPr>
              <a:r>
                <a:rPr lang="en-US" sz="1100" kern="0">
                  <a:latin typeface="Segoe UI"/>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74613" y="3678382"/>
              <a:ext cx="3150294" cy="246221"/>
            </a:xfrm>
            <a:prstGeom prst="rect">
              <a:avLst/>
            </a:prstGeom>
            <a:noFill/>
          </p:spPr>
          <p:txBody>
            <a:bodyPr wrap="square" lIns="0" tIns="0" rIns="0" bIns="0" rtlCol="0">
              <a:spAutoFit/>
            </a:bodyPr>
            <a:lstStyle/>
            <a:p>
              <a:pPr algn="ctr" defTabSz="914048">
                <a:defRPr/>
              </a:pPr>
              <a:r>
                <a:rPr lang="en-US" sz="1600" kern="0">
                  <a:latin typeface="Segoe UI Semibold" panose="020B0502040204020203" pitchFamily="34" charset="0"/>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180547" y="2271319"/>
              <a:ext cx="191773" cy="169277"/>
            </a:xfrm>
            <a:prstGeom prst="rect">
              <a:avLst/>
            </a:prstGeom>
            <a:noFill/>
          </p:spPr>
          <p:txBody>
            <a:bodyPr wrap="square" lIns="0" tIns="0" rIns="0" bIns="0" rtlCol="0">
              <a:spAutoFit/>
            </a:bodyPr>
            <a:lstStyle/>
            <a:p>
              <a:pPr defTabSz="914048">
                <a:defRPr/>
              </a:pPr>
              <a:r>
                <a:rPr lang="en-US" sz="1100" kern="0">
                  <a:latin typeface="Segoe UI"/>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61464" y="1692407"/>
              <a:ext cx="4496184" cy="246221"/>
            </a:xfrm>
            <a:prstGeom prst="rect">
              <a:avLst/>
            </a:prstGeom>
            <a:noFill/>
          </p:spPr>
          <p:txBody>
            <a:bodyPr wrap="square" lIns="0" tIns="0" rIns="0" bIns="0" rtlCol="0">
              <a:spAutoFit/>
            </a:bodyPr>
            <a:lstStyle/>
            <a:p>
              <a:pPr algn="ctr" defTabSz="914048">
                <a:defRPr/>
              </a:pPr>
              <a:r>
                <a:rPr lang="en-US" sz="1600" kern="0">
                  <a:latin typeface="Segoe UI Semibold"/>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08015" y="1566096"/>
              <a:ext cx="3830779" cy="3118028"/>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algn="ctr" defTabSz="914048">
                <a:defRPr/>
              </a:pPr>
              <a:endParaRPr lang="en-US" sz="1731" kern="0">
                <a:latin typeface="Segoe UI"/>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180547" y="4167002"/>
              <a:ext cx="191773" cy="169277"/>
            </a:xfrm>
            <a:prstGeom prst="rect">
              <a:avLst/>
            </a:prstGeom>
            <a:noFill/>
          </p:spPr>
          <p:txBody>
            <a:bodyPr wrap="square" lIns="0" tIns="0" rIns="0" bIns="0" rtlCol="0">
              <a:spAutoFit/>
            </a:bodyPr>
            <a:lstStyle/>
            <a:p>
              <a:pPr defTabSz="914048">
                <a:defRPr/>
              </a:pPr>
              <a:r>
                <a:rPr lang="en-US" sz="1100" kern="0">
                  <a:latin typeface="Segoe UI"/>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06848" y="3499073"/>
              <a:ext cx="563311" cy="169277"/>
            </a:xfrm>
            <a:prstGeom prst="rect">
              <a:avLst/>
            </a:prstGeom>
            <a:noFill/>
          </p:spPr>
          <p:txBody>
            <a:bodyPr wrap="square" lIns="0" tIns="0" rIns="0" bIns="0" rtlCol="0">
              <a:spAutoFit/>
            </a:bodyPr>
            <a:lstStyle/>
            <a:p>
              <a:pPr algn="ctr" defTabSz="914048">
                <a:defRPr/>
              </a:pPr>
              <a:r>
                <a:rPr lang="en-US" sz="1100" kern="0">
                  <a:latin typeface="Segoe UI Semibold" panose="020B0502040204020203" pitchFamily="34" charset="0"/>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175204" y="4971278"/>
              <a:ext cx="191773" cy="169277"/>
            </a:xfrm>
            <a:prstGeom prst="rect">
              <a:avLst/>
            </a:prstGeom>
            <a:noFill/>
          </p:spPr>
          <p:txBody>
            <a:bodyPr wrap="square" lIns="0" tIns="0" rIns="0" bIns="0" rtlCol="0">
              <a:spAutoFit/>
            </a:bodyPr>
            <a:lstStyle/>
            <a:p>
              <a:pPr defTabSz="914048">
                <a:defRPr/>
              </a:pPr>
              <a:r>
                <a:rPr lang="en-US" sz="1100" kern="0">
                  <a:latin typeface="Segoe UI"/>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299760" y="2348975"/>
              <a:ext cx="4257888"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66171" y="3499073"/>
              <a:ext cx="663668" cy="169277"/>
            </a:xfrm>
            <a:prstGeom prst="rect">
              <a:avLst/>
            </a:prstGeom>
            <a:noFill/>
          </p:spPr>
          <p:txBody>
            <a:bodyPr wrap="square" lIns="0" tIns="0" rIns="0" bIns="0" rtlCol="0">
              <a:spAutoFit/>
            </a:bodyPr>
            <a:lstStyle/>
            <a:p>
              <a:pPr algn="ctr" defTabSz="914048">
                <a:defRPr/>
              </a:pPr>
              <a:r>
                <a:rPr lang="en-US" sz="1100" kern="0">
                  <a:latin typeface="Segoe UI Semibold" panose="020B0502040204020203" pitchFamily="34" charset="0"/>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389725" y="6075393"/>
              <a:ext cx="874171" cy="169277"/>
            </a:xfrm>
            <a:prstGeom prst="rect">
              <a:avLst/>
            </a:prstGeom>
            <a:noFill/>
          </p:spPr>
          <p:txBody>
            <a:bodyPr wrap="square" lIns="0" tIns="0" rIns="0" bIns="0" rtlCol="0">
              <a:spAutoFit/>
            </a:bodyPr>
            <a:lstStyle/>
            <a:p>
              <a:pPr algn="ctr" defTabSz="914048">
                <a:defRPr/>
              </a:pPr>
              <a:r>
                <a:rPr lang="en-US" sz="1100" kern="0">
                  <a:latin typeface="Segoe UI"/>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65503" y="6075393"/>
              <a:ext cx="874171" cy="169277"/>
            </a:xfrm>
            <a:prstGeom prst="rect">
              <a:avLst/>
            </a:prstGeom>
            <a:noFill/>
          </p:spPr>
          <p:txBody>
            <a:bodyPr wrap="square" lIns="0" tIns="0" rIns="0" bIns="0" rtlCol="0">
              <a:spAutoFit/>
            </a:bodyPr>
            <a:lstStyle/>
            <a:p>
              <a:pPr algn="ctr" defTabSz="914048">
                <a:defRPr/>
              </a:pPr>
              <a:r>
                <a:rPr lang="en-US" sz="1100" kern="0">
                  <a:latin typeface="Segoe UI"/>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39830" y="4232274"/>
              <a:ext cx="0" cy="822584"/>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42547" y="4232274"/>
              <a:ext cx="0" cy="822584"/>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45264" y="4232274"/>
              <a:ext cx="0" cy="822584"/>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47981" y="3963524"/>
              <a:ext cx="0" cy="1091334"/>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49548" y="3743796"/>
              <a:ext cx="1150" cy="1311062"/>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51291" y="3072750"/>
              <a:ext cx="110" cy="1979130"/>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56132" y="3690029"/>
              <a:ext cx="8394" cy="1364829"/>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58849" y="3487875"/>
              <a:ext cx="0" cy="1566983"/>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58518" y="2924863"/>
              <a:ext cx="8401" cy="2127017"/>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71663" y="2432734"/>
              <a:ext cx="0" cy="2622124"/>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41890" y="2514824"/>
              <a:ext cx="32490" cy="254003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70663" y="3550698"/>
              <a:ext cx="21273" cy="1501181"/>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07491" y="3622690"/>
              <a:ext cx="0" cy="1429190"/>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04895" y="3974153"/>
              <a:ext cx="9505" cy="1085181"/>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12925" y="4246359"/>
              <a:ext cx="0" cy="805521"/>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23023" y="4232073"/>
              <a:ext cx="3675" cy="819807"/>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25740" y="4223808"/>
              <a:ext cx="0" cy="828071"/>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28457" y="4232274"/>
              <a:ext cx="4138" cy="819606"/>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46366" y="4223808"/>
              <a:ext cx="5104" cy="828071"/>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39527" y="6075393"/>
              <a:ext cx="874171" cy="169277"/>
            </a:xfrm>
            <a:prstGeom prst="rect">
              <a:avLst/>
            </a:prstGeom>
            <a:noFill/>
          </p:spPr>
          <p:txBody>
            <a:bodyPr wrap="square" lIns="0" tIns="0" rIns="0" bIns="0" rtlCol="0">
              <a:spAutoFit/>
            </a:bodyPr>
            <a:lstStyle/>
            <a:p>
              <a:pPr algn="ctr" defTabSz="914048">
                <a:defRPr/>
              </a:pPr>
              <a:r>
                <a:rPr lang="en-US" sz="1100" kern="0">
                  <a:latin typeface="Segoe UI"/>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175325" y="6141705"/>
              <a:ext cx="191774" cy="4570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38253" y="6141705"/>
              <a:ext cx="191774" cy="457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380504" y="6141705"/>
              <a:ext cx="191774" cy="45706"/>
            </a:xfrm>
            <a:prstGeom prst="rect">
              <a:avLst/>
            </a:prstGeom>
            <a:solidFill>
              <a:srgbClr val="FFC000"/>
            </a:solidFill>
            <a:ln w="9525" cap="flat" cmpd="sng" algn="ctr">
              <a:solidFill>
                <a:srgbClr val="FFC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489866" y="6141705"/>
              <a:ext cx="191774" cy="45706"/>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58739" y="4254803"/>
              <a:ext cx="0" cy="805521"/>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68836" y="4240517"/>
              <a:ext cx="3675" cy="819807"/>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71553" y="4232252"/>
              <a:ext cx="0" cy="828071"/>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674270" y="4240718"/>
              <a:ext cx="4138" cy="819606"/>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792180" y="4225904"/>
              <a:ext cx="5104" cy="828071"/>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12839" y="4232252"/>
              <a:ext cx="5104" cy="828071"/>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22143" y="4280212"/>
              <a:ext cx="6502" cy="764868"/>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34514" y="4248004"/>
              <a:ext cx="0" cy="805521"/>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44612" y="4233718"/>
              <a:ext cx="3675" cy="819807"/>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47329" y="4225453"/>
              <a:ext cx="0" cy="828071"/>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50046" y="4233919"/>
              <a:ext cx="4138" cy="819606"/>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67955" y="4225453"/>
              <a:ext cx="5104" cy="828071"/>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299760" y="5052797"/>
              <a:ext cx="4218780" cy="2060"/>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299451" y="2382379"/>
              <a:ext cx="4213674" cy="267998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FFC000"/>
              </a:solidFill>
              <a:prstDash val="solid"/>
              <a:headEnd type="none" w="med" len="med"/>
              <a:tailEnd type="none" w="med" len="med"/>
            </a:ln>
            <a:effectLst/>
          </p:spPr>
          <p:txBody>
            <a:bodyPr rtlCol="0" anchor="ctr"/>
            <a:lstStyle/>
            <a:p>
              <a:pPr algn="ctr" defTabSz="914048">
                <a:defRPr/>
              </a:pPr>
              <a:endParaRPr lang="en-US" sz="1731" kern="0">
                <a:latin typeface="Segoe UI"/>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08015" y="4252736"/>
              <a:ext cx="4249633"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10499" y="4066858"/>
              <a:ext cx="368639" cy="1550259"/>
            </a:xfrm>
            <a:prstGeom prst="roundRect">
              <a:avLst/>
            </a:prstGeom>
            <a:no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9981137" y="4070139"/>
              <a:ext cx="833736" cy="1550259"/>
            </a:xfrm>
            <a:prstGeom prst="roundRect">
              <a:avLst/>
            </a:pr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792180" y="3690029"/>
              <a:ext cx="0" cy="348374"/>
            </a:xfrm>
            <a:prstGeom prst="straightConnector1">
              <a:avLst/>
            </a:prstGeom>
            <a:noFill/>
            <a:ln w="9525" cap="flat" cmpd="sng" algn="ctr">
              <a:solidFill>
                <a:schemeClr val="tx1"/>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39674" y="3690029"/>
              <a:ext cx="0" cy="348374"/>
            </a:xfrm>
            <a:prstGeom prst="straightConnector1">
              <a:avLst/>
            </a:prstGeom>
            <a:noFill/>
            <a:ln w="9525" cap="flat" cmpd="sng" algn="ctr">
              <a:solidFill>
                <a:schemeClr val="tx1"/>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4" y="1930549"/>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73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21" y="3085806"/>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73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defTabSz="914048">
                  <a:defRPr/>
                </a:pPr>
                <a:endParaRPr lang="en-US" sz="1600">
                  <a:solidFill>
                    <a:srgbClr val="000000"/>
                  </a:solidFill>
                  <a:latin typeface="Segoe UI"/>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defTabSz="914048">
                  <a:defRPr/>
                </a:pPr>
                <a:endParaRPr lang="en-US" sz="1600">
                  <a:solidFill>
                    <a:srgbClr val="000000"/>
                  </a:solidFill>
                  <a:latin typeface="Segoe UI"/>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defTabSz="914048">
                  <a:defRPr/>
                </a:pPr>
                <a:endParaRPr lang="en-US" sz="1600">
                  <a:solidFill>
                    <a:srgbClr val="000000"/>
                  </a:solidFill>
                  <a:latin typeface="Segoe UI"/>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3" y="4241063"/>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73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defTabSz="914048">
                  <a:defRPr/>
                </a:pPr>
                <a:endParaRPr lang="en-US" sz="1600">
                  <a:solidFill>
                    <a:srgbClr val="000000"/>
                  </a:solidFill>
                  <a:latin typeface="Segoe UI"/>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defTabSz="914048">
                  <a:defRPr/>
                </a:pPr>
                <a:endParaRPr lang="en-US" sz="1600">
                  <a:solidFill>
                    <a:srgbClr val="000000"/>
                  </a:solidFill>
                  <a:latin typeface="Segoe UI"/>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defTabSz="914048">
                  <a:defRPr/>
                </a:pPr>
                <a:endParaRPr lang="en-US" sz="1600">
                  <a:solidFill>
                    <a:srgbClr val="000000"/>
                  </a:solidFill>
                  <a:latin typeface="Segoe UI"/>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defTabSz="914048">
                  <a:defRPr/>
                </a:pPr>
                <a:endParaRPr lang="en-US" sz="1600">
                  <a:solidFill>
                    <a:srgbClr val="000000"/>
                  </a:solidFill>
                  <a:latin typeface="Segoe UI"/>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defTabSz="914048">
                  <a:defRPr/>
                </a:pPr>
                <a:endParaRPr lang="en-US" sz="1600">
                  <a:solidFill>
                    <a:srgbClr val="000000"/>
                  </a:solidFill>
                  <a:latin typeface="Segoe UI"/>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defTabSz="914048">
                  <a:defRPr/>
                </a:pPr>
                <a:endParaRPr lang="en-US" sz="1600">
                  <a:solidFill>
                    <a:srgbClr val="000000"/>
                  </a:solidFill>
                  <a:latin typeface="Segoe UI"/>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defTabSz="914048">
                  <a:defRPr/>
                </a:pPr>
                <a:endParaRPr lang="en-US" sz="1600">
                  <a:solidFill>
                    <a:srgbClr val="000000"/>
                  </a:solidFill>
                  <a:latin typeface="Segoe UI"/>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defTabSz="914048">
                  <a:defRPr/>
                </a:pPr>
                <a:endParaRPr lang="en-US" sz="1600">
                  <a:solidFill>
                    <a:srgbClr val="000000"/>
                  </a:solidFill>
                  <a:latin typeface="Segoe UI"/>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9" y="1870692"/>
            <a:ext cx="4557659" cy="830997"/>
          </a:xfrm>
          <a:prstGeom prst="rect">
            <a:avLst/>
          </a:prstGeom>
        </p:spPr>
        <p:txBody>
          <a:bodyPr wrap="square">
            <a:spAutoFit/>
          </a:bodyPr>
          <a:lstStyle/>
          <a:p>
            <a:pPr defTabSz="914048"/>
            <a:r>
              <a:rPr lang="en-US" sz="1600" b="1" dirty="0">
                <a:latin typeface="Segoe UI Semibold"/>
              </a:rPr>
              <a:t>Line of business apps </a:t>
            </a:r>
          </a:p>
          <a:p>
            <a:pPr defTabSz="914048"/>
            <a:r>
              <a:rPr lang="en-US" sz="1600" dirty="0">
                <a:latin typeface="Segoe UI"/>
              </a:rPr>
              <a:t>Expense reporting and employee tracking apps </a:t>
            </a:r>
          </a:p>
          <a:p>
            <a:pPr defTabSz="914048"/>
            <a:r>
              <a:rPr lang="en-US" sz="1600" dirty="0">
                <a:latin typeface="Segoe UI"/>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048025"/>
            <a:ext cx="4478256" cy="830997"/>
          </a:xfrm>
          <a:prstGeom prst="rect">
            <a:avLst/>
          </a:prstGeom>
        </p:spPr>
        <p:txBody>
          <a:bodyPr wrap="square">
            <a:spAutoFit/>
          </a:bodyPr>
          <a:lstStyle/>
          <a:p>
            <a:pPr defTabSz="914048"/>
            <a:r>
              <a:rPr lang="en-US" sz="1600" b="1">
                <a:latin typeface="Segoe UI Semibold"/>
              </a:rPr>
              <a:t>E-commerce</a:t>
            </a:r>
            <a:r>
              <a:rPr lang="en-US" sz="1600">
                <a:latin typeface="Segoe UI Semibold"/>
              </a:rPr>
              <a:t> </a:t>
            </a:r>
          </a:p>
          <a:p>
            <a:pPr defTabSz="914048"/>
            <a:r>
              <a:rPr lang="en-US" sz="1600">
                <a:latin typeface="Segoe UI"/>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61" y="4238667"/>
            <a:ext cx="6094271" cy="830997"/>
          </a:xfrm>
          <a:prstGeom prst="rect">
            <a:avLst/>
          </a:prstGeom>
        </p:spPr>
        <p:txBody>
          <a:bodyPr>
            <a:spAutoFit/>
          </a:bodyPr>
          <a:lstStyle/>
          <a:p>
            <a:pPr defTabSz="914048"/>
            <a:r>
              <a:rPr lang="en-US" sz="1600" b="1">
                <a:latin typeface="Segoe UI Semibold"/>
              </a:rPr>
              <a:t>Dev/test workloads </a:t>
            </a:r>
          </a:p>
          <a:p>
            <a:pPr defTabSz="914048"/>
            <a:r>
              <a:rPr lang="en-US" sz="1600">
                <a:latin typeface="Segoe UI"/>
              </a:rPr>
              <a:t>Handling unpredictable workload needs </a:t>
            </a:r>
          </a:p>
          <a:p>
            <a:pPr defTabSz="914048"/>
            <a:endParaRPr lang="en-US" sz="1600" b="1">
              <a:latin typeface="Segoe UI"/>
            </a:endParaRPr>
          </a:p>
        </p:txBody>
      </p:sp>
      <p:sp>
        <p:nvSpPr>
          <p:cNvPr id="126" name="Title 1">
            <a:extLst>
              <a:ext uri="{FF2B5EF4-FFF2-40B4-BE49-F238E27FC236}">
                <a16:creationId xmlns:a16="http://schemas.microsoft.com/office/drawing/2014/main" id="{CFCCF162-4D4C-4EC4-85CC-255C3B6F3203}"/>
              </a:ext>
            </a:extLst>
          </p:cNvPr>
          <p:cNvSpPr txBox="1">
            <a:spLocks/>
          </p:cNvSpPr>
          <p:nvPr/>
        </p:nvSpPr>
        <p:spPr>
          <a:xfrm>
            <a:off x="578836" y="476054"/>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3"/>
            <a:r>
              <a:rPr lang="en-US" sz="3600" spc="-51" dirty="0">
                <a:solidFill>
                  <a:schemeClr val="tx1"/>
                </a:solidFill>
                <a:latin typeface="Segoe UI Semibold"/>
              </a:rPr>
              <a:t>Azure SQL Database Serverless</a:t>
            </a:r>
          </a:p>
        </p:txBody>
      </p:sp>
      <p:grpSp>
        <p:nvGrpSpPr>
          <p:cNvPr id="143" name="Group 142">
            <a:extLst>
              <a:ext uri="{FF2B5EF4-FFF2-40B4-BE49-F238E27FC236}">
                <a16:creationId xmlns:a16="http://schemas.microsoft.com/office/drawing/2014/main" id="{9608EAFF-FA82-47C7-BE61-13EF105B885F}"/>
              </a:ext>
            </a:extLst>
          </p:cNvPr>
          <p:cNvGrpSpPr/>
          <p:nvPr/>
        </p:nvGrpSpPr>
        <p:grpSpPr>
          <a:xfrm>
            <a:off x="0" y="6215635"/>
            <a:ext cx="11444140" cy="324677"/>
            <a:chOff x="0" y="6058468"/>
            <a:chExt cx="11444140" cy="324677"/>
          </a:xfrm>
        </p:grpSpPr>
        <p:cxnSp>
          <p:nvCxnSpPr>
            <p:cNvPr id="144" name="Straight Arrow Connector 143">
              <a:extLst>
                <a:ext uri="{FF2B5EF4-FFF2-40B4-BE49-F238E27FC236}">
                  <a16:creationId xmlns:a16="http://schemas.microsoft.com/office/drawing/2014/main" id="{0583BCE0-1D00-45BC-A781-A0FC7EFC4E9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A0A485A0-06A6-4BCB-A727-1C0188CAEA1D}"/>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4C3902A8-283C-4449-9071-89D0AECA4B4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649A3C44-56F8-4DD8-B585-CECB9BE2856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Oval 147">
              <a:extLst>
                <a:ext uri="{FF2B5EF4-FFF2-40B4-BE49-F238E27FC236}">
                  <a16:creationId xmlns:a16="http://schemas.microsoft.com/office/drawing/2014/main" id="{D1EE83C5-F8B5-4F81-8289-2F3427F0A1FC}"/>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7FABCC6E-F5ED-448F-B364-12F44B0C33D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DCB33BE8-94F3-4623-83A9-100C1078B986}"/>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151" name="TextBox 150">
              <a:extLst>
                <a:ext uri="{FF2B5EF4-FFF2-40B4-BE49-F238E27FC236}">
                  <a16:creationId xmlns:a16="http://schemas.microsoft.com/office/drawing/2014/main" id="{969E9848-B2EA-45FC-9A92-CAB3BB0D5944}"/>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152" name="TextBox 151">
              <a:extLst>
                <a:ext uri="{FF2B5EF4-FFF2-40B4-BE49-F238E27FC236}">
                  <a16:creationId xmlns:a16="http://schemas.microsoft.com/office/drawing/2014/main" id="{FC8AB3F3-9FDA-4EAF-881F-FF79181BF7B5}"/>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153" name="TextBox 152">
              <a:extLst>
                <a:ext uri="{FF2B5EF4-FFF2-40B4-BE49-F238E27FC236}">
                  <a16:creationId xmlns:a16="http://schemas.microsoft.com/office/drawing/2014/main" id="{9EC0661D-AF29-42D4-B302-EB70AF040CE9}"/>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154" name="TextBox 153">
              <a:extLst>
                <a:ext uri="{FF2B5EF4-FFF2-40B4-BE49-F238E27FC236}">
                  <a16:creationId xmlns:a16="http://schemas.microsoft.com/office/drawing/2014/main" id="{21677EA1-31AD-4E20-ADB9-03217666E23D}"/>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Azure SQL Database Serverless</a:t>
            </a:r>
            <a:endParaRPr lang="en-US" sz="4400" spc="0" dirty="0">
              <a:solidFill>
                <a:schemeClr val="accent2"/>
              </a:solidFill>
            </a:endParaRPr>
          </a:p>
        </p:txBody>
      </p:sp>
    </p:spTree>
    <p:extLst>
      <p:ext uri="{BB962C8B-B14F-4D97-AF65-F5344CB8AC3E}">
        <p14:creationId xmlns:p14="http://schemas.microsoft.com/office/powerpoint/2010/main" val="298418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2UW-serverless">
            <a:hlinkClick r:id="" action="ppaction://media"/>
            <a:extLst>
              <a:ext uri="{FF2B5EF4-FFF2-40B4-BE49-F238E27FC236}">
                <a16:creationId xmlns:a16="http://schemas.microsoft.com/office/drawing/2014/main" id="{597133D3-CBD1-4FB5-A363-8933115133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608929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4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Azure SQL Database Serverless</a:t>
            </a:r>
            <a:endParaRPr lang="en-US" sz="4400" spc="0" dirty="0">
              <a:solidFill>
                <a:schemeClr val="accent2"/>
              </a:solidFill>
            </a:endParaRPr>
          </a:p>
        </p:txBody>
      </p:sp>
    </p:spTree>
    <p:extLst>
      <p:ext uri="{BB962C8B-B14F-4D97-AF65-F5344CB8AC3E}">
        <p14:creationId xmlns:p14="http://schemas.microsoft.com/office/powerpoint/2010/main" val="174731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 to Azure SQL</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SQL Server on Azure VMs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Managed Instance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Database </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Comparison and summary </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a:solidFill>
                    <a:schemeClr val="accent1"/>
                  </a:solidFill>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p:txBody>
          <a:bodyPr/>
          <a:lstStyle/>
          <a:p>
            <a:r>
              <a:rPr lang="en-US"/>
              <a:t>Interfaces for Azure SQL</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a:solidFill>
                <a:prstClr val="white"/>
              </a:solidFill>
              <a:latin typeface="Segoe UI"/>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Powershell</a:t>
            </a:r>
            <a:endParaRPr lang="en-US" sz="1400">
              <a:solidFill>
                <a:schemeClr val="accent1"/>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az</a:t>
            </a:r>
            <a:r>
              <a:rPr lang="en-US" sz="1400">
                <a:solidFill>
                  <a:schemeClr val="accent1"/>
                </a:solidFill>
                <a:ea typeface="Segoe UI" pitchFamily="34" charset="0"/>
                <a:cs typeface="Segoe UI" pitchFamily="34" charset="0"/>
              </a:rPr>
              <a:t>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sqlcmd</a:t>
            </a:r>
            <a:endParaRPr lang="en-US" sz="1400">
              <a:solidFill>
                <a:schemeClr val="accent1"/>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bcp</a:t>
            </a:r>
            <a:endParaRPr lang="en-US" sz="1400">
              <a:solidFill>
                <a:schemeClr val="accent1"/>
              </a:soli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FFC4F56E-898E-E142-80E6-81724C432996}"/>
              </a:ext>
            </a:extLst>
          </p:cNvPr>
          <p:cNvGrpSpPr/>
          <p:nvPr/>
        </p:nvGrpSpPr>
        <p:grpSpPr>
          <a:xfrm>
            <a:off x="0" y="6215635"/>
            <a:ext cx="11444140" cy="324677"/>
            <a:chOff x="0" y="6058468"/>
            <a:chExt cx="11444140" cy="324677"/>
          </a:xfrm>
        </p:grpSpPr>
        <p:cxnSp>
          <p:nvCxnSpPr>
            <p:cNvPr id="31" name="Straight Arrow Connector 30">
              <a:extLst>
                <a:ext uri="{FF2B5EF4-FFF2-40B4-BE49-F238E27FC236}">
                  <a16:creationId xmlns:a16="http://schemas.microsoft.com/office/drawing/2014/main" id="{D474A62C-E874-6641-982A-C1406B7ECE9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10D87CE-1DA6-9141-B5A6-AF0F9A1D0C7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4096CDB-F203-AD4B-ABC4-C753C686349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D53A89CD-A1A6-224E-99DA-47BF22DFED6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B29B499C-B9A7-264A-B8BD-EDAC4670BA31}"/>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2ADF94B-5F1E-1F40-BEB5-007D02E4424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D2352277-7D98-0241-A706-63841D805BF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9395BB74-2643-3649-9453-99AEBDC2796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FDE68C0E-0E1C-254B-B0C9-D3F3F9ED81F4}"/>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6A427C50-6B80-EA4C-A92C-35FE65BF93B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7351AAB-0F4E-EC4A-ACC9-FA924421FA90}"/>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Azure SQL unified experience</a:t>
            </a:r>
            <a:endParaRPr lang="en-US" sz="4400" spc="0" dirty="0">
              <a:solidFill>
                <a:schemeClr val="accent2"/>
              </a:solidFill>
            </a:endParaRPr>
          </a:p>
        </p:txBody>
      </p:sp>
    </p:spTree>
    <p:extLst>
      <p:ext uri="{BB962C8B-B14F-4D97-AF65-F5344CB8AC3E}">
        <p14:creationId xmlns:p14="http://schemas.microsoft.com/office/powerpoint/2010/main" val="394289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982692" y="868954"/>
            <a:ext cx="6249129" cy="4001095"/>
          </a:xfrm>
          <a:prstGeom prst="rect">
            <a:avLst/>
          </a:prstGeom>
          <a:noFill/>
        </p:spPr>
        <p:txBody>
          <a:bodyPr wrap="square" lIns="0" tIns="0" rIns="0" bIns="0" rtlCol="0">
            <a:spAutoFit/>
          </a:bodyPr>
          <a:lstStyle/>
          <a:p>
            <a:pPr>
              <a:spcAft>
                <a:spcPts val="2400"/>
              </a:spcAft>
            </a:pPr>
            <a:r>
              <a:rPr lang="en-US" sz="2000"/>
              <a:t>Azure SQL has evolved into </a:t>
            </a:r>
            <a:r>
              <a:rPr lang="en-US" sz="2000" b="1"/>
              <a:t>the world’s database</a:t>
            </a:r>
          </a:p>
          <a:p>
            <a:pPr>
              <a:spcAft>
                <a:spcPts val="2400"/>
              </a:spcAft>
            </a:pPr>
            <a:r>
              <a:rPr lang="en-US" sz="2000" b="1"/>
              <a:t>Azure SQL includes </a:t>
            </a:r>
            <a:r>
              <a:rPr lang="en-US" sz="2000"/>
              <a:t>Virtual machine, Managed Instance, and Database</a:t>
            </a:r>
          </a:p>
          <a:p>
            <a:pPr>
              <a:spcAft>
                <a:spcPts val="2400"/>
              </a:spcAft>
            </a:pPr>
            <a:r>
              <a:rPr lang="en-US" sz="2000" b="1"/>
              <a:t>SQL Server on Azure Virtual Machines</a:t>
            </a:r>
            <a:r>
              <a:rPr lang="en-US" sz="2000"/>
              <a:t> is best for 100% lift and shift</a:t>
            </a:r>
          </a:p>
          <a:p>
            <a:pPr>
              <a:spcAft>
                <a:spcPts val="2400"/>
              </a:spcAft>
            </a:pPr>
            <a:r>
              <a:rPr lang="en-US" sz="2000" b="1"/>
              <a:t>Azure SQL Managed Instances: </a:t>
            </a:r>
            <a:r>
              <a:rPr lang="en-US" sz="2000"/>
              <a:t>Database engine instance + power of PaaS</a:t>
            </a:r>
          </a:p>
          <a:p>
            <a:pPr>
              <a:spcAft>
                <a:spcPts val="2400"/>
              </a:spcAft>
            </a:pPr>
            <a:r>
              <a:rPr lang="en-US" sz="2000" b="1"/>
              <a:t>Azure SQL Database</a:t>
            </a:r>
            <a:r>
              <a:rPr lang="en-US" sz="2000"/>
              <a:t> for modern cloud apps providing you the most PaaS capabilities</a:t>
            </a:r>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419600" y="880747"/>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419600" y="1501036"/>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419600" y="2395283"/>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419600" y="335305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419600" y="4196687"/>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4D9344E2-E48D-524E-87D4-32540F810868}"/>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906153C4-70D6-C743-92AB-3BAC647F64A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E5B2F35-DC40-DE4A-A07A-94E0F7EB8E0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95DEC7D9-A10A-3D46-B659-22675257F74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BE6AF5CC-5701-2146-A738-E99EC1A5D4A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F04AECCD-A91B-9A40-BDC3-F97B946B250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1AE45B7E-E23E-EF48-B120-DA3BD24DBF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E8B0B480-C4C7-F04A-814D-0DFAB98C8B0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356FF660-FAFE-A74E-8DCE-B9821F464F9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51" name="TextBox 50">
              <a:extLst>
                <a:ext uri="{FF2B5EF4-FFF2-40B4-BE49-F238E27FC236}">
                  <a16:creationId xmlns:a16="http://schemas.microsoft.com/office/drawing/2014/main" id="{CE139324-9174-ED41-9AF9-393AD595894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52" name="TextBox 51">
              <a:extLst>
                <a:ext uri="{FF2B5EF4-FFF2-40B4-BE49-F238E27FC236}">
                  <a16:creationId xmlns:a16="http://schemas.microsoft.com/office/drawing/2014/main" id="{080C1D84-A6E1-4145-B0F9-99182DF12104}"/>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3" name="TextBox 52">
              <a:extLst>
                <a:ext uri="{FF2B5EF4-FFF2-40B4-BE49-F238E27FC236}">
                  <a16:creationId xmlns:a16="http://schemas.microsoft.com/office/drawing/2014/main" id="{CA86D72F-99D4-F04D-B475-F8404EC5317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17512" y="1682338"/>
            <a:ext cx="9477759" cy="3496342"/>
          </a:xfrm>
        </p:spPr>
        <p:txBody>
          <a:bodyPr/>
          <a:lstStyle/>
          <a:p>
            <a:pPr marL="0" indent="0">
              <a:buNone/>
            </a:pPr>
            <a:r>
              <a:rPr lang="en-US" sz="1600" dirty="0">
                <a:solidFill>
                  <a:schemeClr val="tx1"/>
                </a:solidFill>
                <a:latin typeface="+mn-lt"/>
              </a:rPr>
              <a:t>Try the Azure SQL Workshop</a:t>
            </a:r>
          </a:p>
          <a:p>
            <a:pPr marL="0" indent="0">
              <a:buNone/>
            </a:pPr>
            <a:r>
              <a:rPr lang="en-US" sz="1600" b="1" dirty="0">
                <a:solidFill>
                  <a:schemeClr val="accent1"/>
                </a:solidFill>
                <a:latin typeface="+mn-lt"/>
                <a:hlinkClick r:id="rId3" action="ppaction://hlinkfile"/>
              </a:rPr>
              <a:t>aka.ms/sqlworkshops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Microsoft Learn: Azure SQL Fundamentals</a:t>
            </a:r>
          </a:p>
          <a:p>
            <a:pPr marL="0" indent="0">
              <a:buNone/>
            </a:pPr>
            <a:r>
              <a:rPr lang="en-US" sz="1600" b="1" dirty="0">
                <a:solidFill>
                  <a:schemeClr val="accent1"/>
                </a:solidFill>
                <a:latin typeface="+mn-lt"/>
                <a:hlinkClick r:id="rId4" action="ppaction://hlinkfile"/>
              </a:rPr>
              <a:t>aka.ms/azuresqlfundamentals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Azure SQL documentation</a:t>
            </a:r>
          </a:p>
          <a:p>
            <a:pPr marL="0" indent="0">
              <a:buNone/>
            </a:pPr>
            <a:r>
              <a:rPr lang="en-US" sz="1600" b="1" dirty="0">
                <a:solidFill>
                  <a:schemeClr val="accent1"/>
                </a:solidFill>
                <a:latin typeface="+mn-lt"/>
                <a:hlinkClick r:id="rId5" action="ppaction://hlinkfile"/>
              </a:rPr>
              <a:t>aka.ms/</a:t>
            </a:r>
            <a:r>
              <a:rPr lang="en-US" sz="1600" b="1" dirty="0" err="1">
                <a:solidFill>
                  <a:schemeClr val="accent1"/>
                </a:solidFill>
                <a:latin typeface="+mn-lt"/>
                <a:hlinkClick r:id="rId5" action="ppaction://hlinkfile"/>
              </a:rPr>
              <a:t>azuresqldocs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More videos from our team</a:t>
            </a:r>
          </a:p>
          <a:p>
            <a:pPr marL="0" indent="0">
              <a:buNone/>
            </a:pPr>
            <a:r>
              <a:rPr lang="en-US" sz="1600" b="1" dirty="0">
                <a:solidFill>
                  <a:schemeClr val="accent1"/>
                </a:solidFill>
                <a:latin typeface="+mn-lt"/>
                <a:hlinkClick r:id="rId6" action="ppaction://hlinkfile"/>
              </a:rPr>
              <a:t>aka.ms/azuresql4beginners</a:t>
            </a:r>
            <a:endParaRPr lang="en-US" sz="1600" b="1" dirty="0">
              <a:solidFill>
                <a:schemeClr val="accent1"/>
              </a:solidFill>
              <a:latin typeface="+mn-lt"/>
            </a:endParaRPr>
          </a:p>
          <a:p>
            <a:pPr marL="0" indent="0">
              <a:buNone/>
            </a:pPr>
            <a:r>
              <a:rPr lang="en-US" sz="1600" b="1" dirty="0">
                <a:solidFill>
                  <a:schemeClr val="accent1"/>
                </a:solidFill>
                <a:latin typeface="+mn-lt"/>
                <a:hlinkClick r:id="rId7" action="ppaction://hlinkfile"/>
              </a:rPr>
              <a:t>aka.ms/</a:t>
            </a:r>
            <a:r>
              <a:rPr lang="en-US" sz="1600" b="1" dirty="0" err="1">
                <a:solidFill>
                  <a:schemeClr val="accent1"/>
                </a:solidFill>
                <a:latin typeface="+mn-lt"/>
                <a:hlinkClick r:id="rId7" action="ppaction://hlinkfile"/>
              </a:rPr>
              <a:t>dataexposed</a:t>
            </a:r>
            <a:endParaRPr lang="en-US" sz="1600" b="1" dirty="0">
              <a:solidFill>
                <a:schemeClr val="accent1"/>
              </a:solidFill>
              <a:latin typeface="+mn-lt"/>
            </a:endParaRP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9062" y="4316683"/>
            <a:ext cx="495293" cy="495293"/>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930" y="2541990"/>
            <a:ext cx="309557" cy="495293"/>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850" y="3427240"/>
            <a:ext cx="339720" cy="495293"/>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9062" y="1682338"/>
            <a:ext cx="495293" cy="495293"/>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grpSp>
      </p:grpSp>
      <p:sp>
        <p:nvSpPr>
          <p:cNvPr id="31" name="Rectangle 30">
            <a:extLst>
              <a:ext uri="{FF2B5EF4-FFF2-40B4-BE49-F238E27FC236}">
                <a16:creationId xmlns:a16="http://schemas.microsoft.com/office/drawing/2014/main" id="{DFEA9B5A-13FF-4422-9D24-8BEA01B8A8FC}"/>
              </a:ext>
            </a:extLst>
          </p:cNvPr>
          <p:cNvSpPr/>
          <p:nvPr/>
        </p:nvSpPr>
        <p:spPr>
          <a:xfrm>
            <a:off x="5653969" y="4548680"/>
            <a:ext cx="5856916" cy="749112"/>
          </a:xfrm>
          <a:prstGeom prst="rect">
            <a:avLst/>
          </a:prstGeom>
          <a:noFill/>
        </p:spPr>
        <p:txBody>
          <a:bodyPr wrap="none" lIns="96770" tIns="48385" rIns="96770" bIns="48385">
            <a:spAutoFit/>
          </a:bodyPr>
          <a:lstStyle/>
          <a:p>
            <a:pPr algn="ctr"/>
            <a:r>
              <a:rPr lang="en-US" sz="4233"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AKA.MS/ANNALYTICS</a:t>
            </a:r>
          </a:p>
        </p:txBody>
      </p:sp>
      <p:sp>
        <p:nvSpPr>
          <p:cNvPr id="32" name="TextBox 31">
            <a:extLst>
              <a:ext uri="{FF2B5EF4-FFF2-40B4-BE49-F238E27FC236}">
                <a16:creationId xmlns:a16="http://schemas.microsoft.com/office/drawing/2014/main" id="{6B316F55-A47A-409A-876D-2EC62F884FD4}"/>
              </a:ext>
            </a:extLst>
          </p:cNvPr>
          <p:cNvSpPr txBox="1"/>
          <p:nvPr/>
        </p:nvSpPr>
        <p:spPr>
          <a:xfrm>
            <a:off x="2862828" y="5316993"/>
            <a:ext cx="8996141" cy="293157"/>
          </a:xfrm>
          <a:prstGeom prst="rect">
            <a:avLst/>
          </a:prstGeom>
          <a:noFill/>
        </p:spPr>
        <p:txBody>
          <a:bodyPr wrap="square" lIns="0" tIns="0" rIns="0" bIns="0" rtlCol="0">
            <a:spAutoFit/>
          </a:bodyPr>
          <a:lstStyle/>
          <a:p>
            <a:pPr marL="483855" indent="-483855" defTabSz="967675">
              <a:spcAft>
                <a:spcPts val="635"/>
              </a:spcAft>
              <a:defRPr/>
            </a:pPr>
            <a:r>
              <a:rPr lang="en-US" sz="1905" dirty="0">
                <a:latin typeface="Segoe UI"/>
              </a:rPr>
              <a:t> 				#AzureSQL	@AzureSQL	@AnalyticAnna</a:t>
            </a:r>
          </a:p>
        </p:txBody>
      </p:sp>
      <p:sp>
        <p:nvSpPr>
          <p:cNvPr id="33" name="TextBox 32">
            <a:extLst>
              <a:ext uri="{FF2B5EF4-FFF2-40B4-BE49-F238E27FC236}">
                <a16:creationId xmlns:a16="http://schemas.microsoft.com/office/drawing/2014/main" id="{701C0103-6983-445F-B694-8910F7BC98CC}"/>
              </a:ext>
            </a:extLst>
          </p:cNvPr>
          <p:cNvSpPr txBox="1"/>
          <p:nvPr/>
        </p:nvSpPr>
        <p:spPr>
          <a:xfrm>
            <a:off x="2892764" y="4333267"/>
            <a:ext cx="8996141" cy="293157"/>
          </a:xfrm>
          <a:prstGeom prst="rect">
            <a:avLst/>
          </a:prstGeom>
          <a:noFill/>
        </p:spPr>
        <p:txBody>
          <a:bodyPr wrap="square" lIns="0" tIns="0" rIns="0" bIns="0" rtlCol="0">
            <a:spAutoFit/>
          </a:bodyPr>
          <a:lstStyle/>
          <a:p>
            <a:pPr marL="483855" indent="-483855" defTabSz="967675">
              <a:spcAft>
                <a:spcPts val="635"/>
              </a:spcAft>
              <a:defRPr/>
            </a:pPr>
            <a:r>
              <a:rPr lang="en-US" sz="1905" dirty="0">
                <a:latin typeface="Segoe UI"/>
              </a:rPr>
              <a:t> 				This deck:</a:t>
            </a:r>
          </a:p>
        </p:txBody>
      </p:sp>
      <p:grpSp>
        <p:nvGrpSpPr>
          <p:cNvPr id="48" name="Group 47">
            <a:extLst>
              <a:ext uri="{FF2B5EF4-FFF2-40B4-BE49-F238E27FC236}">
                <a16:creationId xmlns:a16="http://schemas.microsoft.com/office/drawing/2014/main" id="{0E558718-91AC-4752-81DF-9CC5AA7B6724}"/>
              </a:ext>
            </a:extLst>
          </p:cNvPr>
          <p:cNvGrpSpPr/>
          <p:nvPr/>
        </p:nvGrpSpPr>
        <p:grpSpPr>
          <a:xfrm>
            <a:off x="0" y="6215635"/>
            <a:ext cx="11444140" cy="324677"/>
            <a:chOff x="0" y="6058468"/>
            <a:chExt cx="11444140" cy="324677"/>
          </a:xfrm>
        </p:grpSpPr>
        <p:cxnSp>
          <p:nvCxnSpPr>
            <p:cNvPr id="49" name="Straight Arrow Connector 48">
              <a:extLst>
                <a:ext uri="{FF2B5EF4-FFF2-40B4-BE49-F238E27FC236}">
                  <a16:creationId xmlns:a16="http://schemas.microsoft.com/office/drawing/2014/main" id="{79E185B0-93F8-4E6F-9FA3-653CB083188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8C5FEC15-85C1-4A87-9A36-2B09F7B64ABD}"/>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4264D9F9-BACA-4971-BF69-B8A535AE8B55}"/>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7314205E-BE11-4349-9452-CC701E0F43A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F9644E8E-E4A2-43C7-808F-5006F7288119}"/>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6C66E76C-B119-4824-8083-66D4747C07B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B3338684-637C-41C3-AE85-53C2D43E940C}"/>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6" name="TextBox 65">
              <a:extLst>
                <a:ext uri="{FF2B5EF4-FFF2-40B4-BE49-F238E27FC236}">
                  <a16:creationId xmlns:a16="http://schemas.microsoft.com/office/drawing/2014/main" id="{CD6103D2-E9D3-48BA-9167-D29E35FDC7D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67" name="TextBox 66">
              <a:extLst>
                <a:ext uri="{FF2B5EF4-FFF2-40B4-BE49-F238E27FC236}">
                  <a16:creationId xmlns:a16="http://schemas.microsoft.com/office/drawing/2014/main" id="{D997E2F3-962B-48FF-A393-ACDCE3F2CC32}"/>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8" name="TextBox 67">
              <a:extLst>
                <a:ext uri="{FF2B5EF4-FFF2-40B4-BE49-F238E27FC236}">
                  <a16:creationId xmlns:a16="http://schemas.microsoft.com/office/drawing/2014/main" id="{78878155-162E-480F-990D-609982430EC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69" name="TextBox 68">
              <a:extLst>
                <a:ext uri="{FF2B5EF4-FFF2-40B4-BE49-F238E27FC236}">
                  <a16:creationId xmlns:a16="http://schemas.microsoft.com/office/drawing/2014/main" id="{126214E8-D1F0-4EF9-828C-96E3EB2CA42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33488970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
        <p:nvSpPr>
          <p:cNvPr id="4" name="Title 3">
            <a:extLst>
              <a:ext uri="{FF2B5EF4-FFF2-40B4-BE49-F238E27FC236}">
                <a16:creationId xmlns:a16="http://schemas.microsoft.com/office/drawing/2014/main" id="{1DE7BB66-D449-4856-855D-7A0E127D1333}"/>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400" spc="0" dirty="0">
                <a:solidFill>
                  <a:schemeClr val="bg2"/>
                </a:solidFill>
              </a:rPr>
              <a:t>twitter: 	@AnalyticAnna 				@AzureSQL	#AzureSQL</a:t>
            </a: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dirty="0">
                <a:solidFill>
                  <a:schemeClr val="accent6"/>
                </a:solidFill>
              </a:rPr>
              <a:t>Extra demos?</a:t>
            </a:r>
            <a:br>
              <a:rPr lang="en-US" sz="4400" dirty="0">
                <a:solidFill>
                  <a:schemeClr val="accent6"/>
                </a:solidFill>
              </a:rPr>
            </a:br>
            <a:r>
              <a:rPr lang="en-US" sz="4400" dirty="0">
                <a:solidFill>
                  <a:schemeClr val="accent2"/>
                </a:solidFill>
              </a:rPr>
              <a:t>Hyperscale</a:t>
            </a:r>
            <a:br>
              <a:rPr lang="en-US" sz="4400" dirty="0">
                <a:solidFill>
                  <a:schemeClr val="accent2"/>
                </a:solidFill>
              </a:rPr>
            </a:br>
            <a:r>
              <a:rPr lang="en-US" sz="4400" dirty="0">
                <a:solidFill>
                  <a:schemeClr val="accent2"/>
                </a:solidFill>
              </a:rPr>
              <a:t>Serverless</a:t>
            </a:r>
            <a:endParaRPr lang="en-US" sz="4400" spc="0" dirty="0">
              <a:solidFill>
                <a:schemeClr val="accent2"/>
              </a:solidFill>
            </a:endParaRPr>
          </a:p>
        </p:txBody>
      </p:sp>
    </p:spTree>
    <p:extLst>
      <p:ext uri="{BB962C8B-B14F-4D97-AF65-F5344CB8AC3E}">
        <p14:creationId xmlns:p14="http://schemas.microsoft.com/office/powerpoint/2010/main" val="194156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Consider the following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You want to migrate to the cloud, but you leverage a third-party application which requires access to the operating system (OS). Which Azure SQL deployment option will be the easiest to move to?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A. SQL Server in an Azure virtual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 Azure SQL Database - single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 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Consider the following scenario: </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You want to migrate to the cloud and remove some of the management associated with SQL Server, but your application leverages CLR and Service Broker capabilities from SQL Server. Which Azure SQL deployment option will be the easiest to move to?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A. SQL Server in an Azure virtual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C. Azure SQL Database - single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D. 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 name="Rectangle: Rounded Corners 2">
            <a:extLst>
              <a:ext uri="{FF2B5EF4-FFF2-40B4-BE49-F238E27FC236}">
                <a16:creationId xmlns:a16="http://schemas.microsoft.com/office/drawing/2014/main" id="{CE5CA54E-1375-4D6D-9DCE-C7ADE5302788}"/>
              </a:ext>
            </a:extLst>
          </p:cNvPr>
          <p:cNvSpPr/>
          <p:nvPr/>
        </p:nvSpPr>
        <p:spPr bwMode="auto">
          <a:xfrm>
            <a:off x="414068" y="4108082"/>
            <a:ext cx="4502988" cy="55399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BC95DA5-4BC2-480E-B369-1951FE896197}"/>
              </a:ext>
            </a:extLst>
          </p:cNvPr>
          <p:cNvSpPr/>
          <p:nvPr/>
        </p:nvSpPr>
        <p:spPr bwMode="auto">
          <a:xfrm>
            <a:off x="6501441" y="4478540"/>
            <a:ext cx="4504015" cy="36707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79549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grpSp>
        <p:nvGrpSpPr>
          <p:cNvPr id="6" name="Group 5">
            <a:extLst>
              <a:ext uri="{FF2B5EF4-FFF2-40B4-BE49-F238E27FC236}">
                <a16:creationId xmlns:a16="http://schemas.microsoft.com/office/drawing/2014/main" id="{B664AE82-FEAD-7748-8877-7174803BCFB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6769238F-3C49-D24D-AA6B-6156F2779E18}"/>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8D187387-D87B-4648-83E0-2D8089831F73}"/>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19" name="TextBox 18">
                <a:extLst>
                  <a:ext uri="{FF2B5EF4-FFF2-40B4-BE49-F238E27FC236}">
                    <a16:creationId xmlns:a16="http://schemas.microsoft.com/office/drawing/2014/main" id="{94187302-5E6F-9E46-B945-EFF0B5680F7F}"/>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20" name="TextBox 19">
                <a:extLst>
                  <a:ext uri="{FF2B5EF4-FFF2-40B4-BE49-F238E27FC236}">
                    <a16:creationId xmlns:a16="http://schemas.microsoft.com/office/drawing/2014/main" id="{92397477-1D50-E04A-9A5B-01BC86EDAF3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Built-in HA/DR</a:t>
                </a:r>
              </a:p>
            </p:txBody>
          </p:sp>
          <p:sp>
            <p:nvSpPr>
              <p:cNvPr id="21" name="TextBox 20">
                <a:extLst>
                  <a:ext uri="{FF2B5EF4-FFF2-40B4-BE49-F238E27FC236}">
                    <a16:creationId xmlns:a16="http://schemas.microsoft.com/office/drawing/2014/main" id="{8B05C78E-EDBB-7642-BCB2-C11604A02D7A}"/>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2" name="TextBox 21">
                <a:extLst>
                  <a:ext uri="{FF2B5EF4-FFF2-40B4-BE49-F238E27FC236}">
                    <a16:creationId xmlns:a16="http://schemas.microsoft.com/office/drawing/2014/main" id="{9C5BA0E8-9E51-2244-BD70-950AB1B5155E}"/>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3" name="TextBox 22">
                <a:extLst>
                  <a:ext uri="{FF2B5EF4-FFF2-40B4-BE49-F238E27FC236}">
                    <a16:creationId xmlns:a16="http://schemas.microsoft.com/office/drawing/2014/main" id="{46E8AA65-04FE-3848-AC7A-909D2879C3DD}"/>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9" name="Group 8">
              <a:extLst>
                <a:ext uri="{FF2B5EF4-FFF2-40B4-BE49-F238E27FC236}">
                  <a16:creationId xmlns:a16="http://schemas.microsoft.com/office/drawing/2014/main" id="{E1C49594-4B91-E14A-A53A-BF27BEE0704B}"/>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8A7F6FB8-0373-D14D-ABD8-DBBBDBDAE17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9B25F4C-9649-5F46-A6DD-A9632C1448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F11529D9-43DD-C94F-9128-F776BADC66B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7EC52797-AC7E-7341-A918-4AD88BE3B3D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3BBBD6BB-A7DD-0143-935F-07874FABABA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1FCBFBE2-8F02-F744-A264-A2FFA8CB1F7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1B0CD196-F2E9-BB42-BAF9-BC7C5301860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025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Four replicas kept available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grpSp>
        <p:nvGrpSpPr>
          <p:cNvPr id="6" name="Group 5">
            <a:extLst>
              <a:ext uri="{FF2B5EF4-FFF2-40B4-BE49-F238E27FC236}">
                <a16:creationId xmlns:a16="http://schemas.microsoft.com/office/drawing/2014/main" id="{701D656E-3FE5-6F40-8514-1200E94696DD}"/>
              </a:ext>
            </a:extLst>
          </p:cNvPr>
          <p:cNvGrpSpPr/>
          <p:nvPr/>
        </p:nvGrpSpPr>
        <p:grpSpPr>
          <a:xfrm>
            <a:off x="0" y="6215635"/>
            <a:ext cx="11444140" cy="322080"/>
            <a:chOff x="0" y="6215635"/>
            <a:chExt cx="11444140" cy="322080"/>
          </a:xfrm>
        </p:grpSpPr>
        <p:grpSp>
          <p:nvGrpSpPr>
            <p:cNvPr id="8" name="Group 7">
              <a:extLst>
                <a:ext uri="{FF2B5EF4-FFF2-40B4-BE49-F238E27FC236}">
                  <a16:creationId xmlns:a16="http://schemas.microsoft.com/office/drawing/2014/main" id="{2CE4DA4E-EEB8-1743-9F4B-C357B8F941E3}"/>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72E0B8C9-F0ED-B948-A2C5-CC10F794A4AF}"/>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18" name="TextBox 17">
                <a:extLst>
                  <a:ext uri="{FF2B5EF4-FFF2-40B4-BE49-F238E27FC236}">
                    <a16:creationId xmlns:a16="http://schemas.microsoft.com/office/drawing/2014/main" id="{EDB20D19-808F-224E-A6B0-9F155B526E8A}"/>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19" name="TextBox 18">
                <a:extLst>
                  <a:ext uri="{FF2B5EF4-FFF2-40B4-BE49-F238E27FC236}">
                    <a16:creationId xmlns:a16="http://schemas.microsoft.com/office/drawing/2014/main" id="{3914046A-FE55-BC4C-A03E-E24548ADCB77}"/>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Built-in HA/DR</a:t>
                </a:r>
              </a:p>
            </p:txBody>
          </p:sp>
          <p:sp>
            <p:nvSpPr>
              <p:cNvPr id="20" name="TextBox 19">
                <a:extLst>
                  <a:ext uri="{FF2B5EF4-FFF2-40B4-BE49-F238E27FC236}">
                    <a16:creationId xmlns:a16="http://schemas.microsoft.com/office/drawing/2014/main" id="{1ED4C9F1-EEDF-354D-B8D1-E6AD13FF6CC7}"/>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1" name="TextBox 20">
                <a:extLst>
                  <a:ext uri="{FF2B5EF4-FFF2-40B4-BE49-F238E27FC236}">
                    <a16:creationId xmlns:a16="http://schemas.microsoft.com/office/drawing/2014/main" id="{9695C785-530D-C74F-B006-89F55B0A902D}"/>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2" name="TextBox 21">
                <a:extLst>
                  <a:ext uri="{FF2B5EF4-FFF2-40B4-BE49-F238E27FC236}">
                    <a16:creationId xmlns:a16="http://schemas.microsoft.com/office/drawing/2014/main" id="{35F65A44-5DCD-604A-9EF3-2D2EE054287B}"/>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9" name="Group 8">
              <a:extLst>
                <a:ext uri="{FF2B5EF4-FFF2-40B4-BE49-F238E27FC236}">
                  <a16:creationId xmlns:a16="http://schemas.microsoft.com/office/drawing/2014/main" id="{5C629AF5-E886-344E-BE10-01E013B68C51}"/>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D61B19EC-9E99-1648-9A72-47996D3346C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ED06214-40B0-714E-8110-2B061A953D8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F1767917-38E0-3D45-A743-040A3086A26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C0915EE7-212C-E24C-AB62-2A55E10DB18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3B9831B9-6373-D847-A91E-21F205E2DE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DB25E491-C94C-364A-8FAD-7700D34B216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8774F30C-493B-844C-9676-C0C1ABF7AD1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black"/>
                </a:solidFill>
                <a:effectLst/>
                <a:uLnTx/>
                <a:uFillTx/>
                <a:latin typeface="Segoe UI"/>
                <a:ea typeface="+mn-ea"/>
                <a:cs typeface="+mn-cs"/>
              </a:rPr>
              <a:t>AlwaysON</a:t>
            </a:r>
            <a:r>
              <a:rPr kumimoji="0" lang="en-US" sz="1200" b="1" i="0" u="none" strike="noStrike" kern="1200" cap="none" spc="0" normalizeH="0" baseline="0" noProof="0">
                <a:ln>
                  <a:noFill/>
                </a:ln>
                <a:solidFill>
                  <a:prstClr val="black"/>
                </a:solidFill>
                <a:effectLst/>
                <a:uLnTx/>
                <a:uFillTx/>
                <a:latin typeface="Segoe UI"/>
                <a:ea typeface="+mn-ea"/>
                <a:cs typeface="+mn-cs"/>
              </a:rPr>
              <a:t>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829540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3754874"/>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a:solidFill>
                  <a:srgbClr val="000000"/>
                </a:solidFill>
              </a:rPr>
              <a:t>Hyperscale High Availability</a:t>
            </a:r>
            <a:endParaRPr lang="en-US"/>
          </a:p>
        </p:txBody>
      </p:sp>
      <p:grpSp>
        <p:nvGrpSpPr>
          <p:cNvPr id="8" name="Group 7">
            <a:extLst>
              <a:ext uri="{FF2B5EF4-FFF2-40B4-BE49-F238E27FC236}">
                <a16:creationId xmlns:a16="http://schemas.microsoft.com/office/drawing/2014/main" id="{495481F4-D448-0742-AEAE-26C3706BEBA1}"/>
              </a:ext>
            </a:extLst>
          </p:cNvPr>
          <p:cNvGrpSpPr/>
          <p:nvPr/>
        </p:nvGrpSpPr>
        <p:grpSpPr>
          <a:xfrm>
            <a:off x="0" y="6215635"/>
            <a:ext cx="11444140" cy="322080"/>
            <a:chOff x="0" y="6215635"/>
            <a:chExt cx="11444140" cy="322080"/>
          </a:xfrm>
        </p:grpSpPr>
        <p:grpSp>
          <p:nvGrpSpPr>
            <p:cNvPr id="10" name="Group 9">
              <a:extLst>
                <a:ext uri="{FF2B5EF4-FFF2-40B4-BE49-F238E27FC236}">
                  <a16:creationId xmlns:a16="http://schemas.microsoft.com/office/drawing/2014/main" id="{7EE7F441-E18F-9A48-8D3A-2A299D6BF9CD}"/>
                </a:ext>
              </a:extLst>
            </p:cNvPr>
            <p:cNvGrpSpPr/>
            <p:nvPr/>
          </p:nvGrpSpPr>
          <p:grpSpPr>
            <a:xfrm>
              <a:off x="662352" y="6399215"/>
              <a:ext cx="10356966" cy="138500"/>
              <a:chOff x="662352" y="6316085"/>
              <a:chExt cx="10356966" cy="138500"/>
            </a:xfrm>
          </p:grpSpPr>
          <p:sp>
            <p:nvSpPr>
              <p:cNvPr id="19" name="TextBox 18">
                <a:extLst>
                  <a:ext uri="{FF2B5EF4-FFF2-40B4-BE49-F238E27FC236}">
                    <a16:creationId xmlns:a16="http://schemas.microsoft.com/office/drawing/2014/main" id="{78A7CF29-5E53-4444-962E-09836238C96A}"/>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0" name="TextBox 19">
                <a:extLst>
                  <a:ext uri="{FF2B5EF4-FFF2-40B4-BE49-F238E27FC236}">
                    <a16:creationId xmlns:a16="http://schemas.microsoft.com/office/drawing/2014/main" id="{2CA4EEDB-0207-2445-9B48-7568A05A9379}"/>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21" name="TextBox 20">
                <a:extLst>
                  <a:ext uri="{FF2B5EF4-FFF2-40B4-BE49-F238E27FC236}">
                    <a16:creationId xmlns:a16="http://schemas.microsoft.com/office/drawing/2014/main" id="{81F4C001-323D-904C-B82D-B0495C88E5C4}"/>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Built-in HA/DR</a:t>
                </a:r>
              </a:p>
            </p:txBody>
          </p:sp>
          <p:sp>
            <p:nvSpPr>
              <p:cNvPr id="22" name="TextBox 21">
                <a:extLst>
                  <a:ext uri="{FF2B5EF4-FFF2-40B4-BE49-F238E27FC236}">
                    <a16:creationId xmlns:a16="http://schemas.microsoft.com/office/drawing/2014/main" id="{2E5FAAC0-BDFB-C54A-8D0C-37827F09CA82}"/>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3" name="TextBox 22">
                <a:extLst>
                  <a:ext uri="{FF2B5EF4-FFF2-40B4-BE49-F238E27FC236}">
                    <a16:creationId xmlns:a16="http://schemas.microsoft.com/office/drawing/2014/main" id="{E9D0DB2A-7ECA-914E-9F39-D618304DE494}"/>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4" name="TextBox 23">
                <a:extLst>
                  <a:ext uri="{FF2B5EF4-FFF2-40B4-BE49-F238E27FC236}">
                    <a16:creationId xmlns:a16="http://schemas.microsoft.com/office/drawing/2014/main" id="{F71CD873-A9A2-FE4F-8EB3-8CBE00CFFBD9}"/>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11" name="Group 10">
              <a:extLst>
                <a:ext uri="{FF2B5EF4-FFF2-40B4-BE49-F238E27FC236}">
                  <a16:creationId xmlns:a16="http://schemas.microsoft.com/office/drawing/2014/main" id="{5DBC3CAE-EDDD-D44E-A11D-429835D286C6}"/>
                </a:ext>
              </a:extLst>
            </p:cNvPr>
            <p:cNvGrpSpPr/>
            <p:nvPr/>
          </p:nvGrpSpPr>
          <p:grpSpPr>
            <a:xfrm>
              <a:off x="0" y="6215635"/>
              <a:ext cx="11444140" cy="131976"/>
              <a:chOff x="0" y="6058468"/>
              <a:chExt cx="11444140" cy="131976"/>
            </a:xfrm>
          </p:grpSpPr>
          <p:cxnSp>
            <p:nvCxnSpPr>
              <p:cNvPr id="12" name="Straight Arrow Connector 11">
                <a:extLst>
                  <a:ext uri="{FF2B5EF4-FFF2-40B4-BE49-F238E27FC236}">
                    <a16:creationId xmlns:a16="http://schemas.microsoft.com/office/drawing/2014/main" id="{D01D0DC1-7497-EA42-B9EB-997835BF988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12F5FAD-8B06-A843-9D37-76A5449F09B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E97962F2-A155-9F42-9E47-B31A6426041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CD75DDC0-EE97-944B-BA87-C827A4FAC94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F69A8AA4-BB62-D042-8366-78156851B91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5E91B3BC-403A-8F42-9132-4ACDBD45040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89F96FA6-17A7-2749-B2D4-4F944D84ED86}"/>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Compute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Page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Primary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Landing Zone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Secondary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a:ea typeface="+mn-ea"/>
                  <a:cs typeface="+mn-cs"/>
                </a:rPr>
                <a:t>SqlServr.exe</a:t>
              </a: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Secondary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a:ea typeface="+mn-ea"/>
                  <a:cs typeface="+mn-cs"/>
                </a:rPr>
                <a:t>SqlServr.exe</a:t>
              </a: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RBPEX</a:t>
              </a:r>
            </a:p>
          </p:txBody>
        </p:sp>
      </p:grpSp>
    </p:spTree>
    <p:extLst>
      <p:ext uri="{BB962C8B-B14F-4D97-AF65-F5344CB8AC3E}">
        <p14:creationId xmlns:p14="http://schemas.microsoft.com/office/powerpoint/2010/main" val="246925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2602EAB8-DF40-D140-A2A1-64FF6466FA8C}"/>
              </a:ext>
            </a:extLst>
          </p:cNvPr>
          <p:cNvSpPr/>
          <p:nvPr/>
        </p:nvSpPr>
        <p:spPr bwMode="auto">
          <a:xfrm>
            <a:off x="5157783" y="1880306"/>
            <a:ext cx="5420411" cy="2638923"/>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a:t>History of Azure SQL</a:t>
            </a:r>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3"/>
          <a:srcRect l="13192" r="46628" b="1496"/>
          <a:stretch/>
        </p:blipFill>
        <p:spPr>
          <a:xfrm>
            <a:off x="2354258" y="1880306"/>
            <a:ext cx="1887529" cy="263892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4"/>
          <a:stretch>
            <a:fillRect/>
          </a:stretch>
        </p:blipFill>
        <p:spPr>
          <a:xfrm>
            <a:off x="5329274" y="2047173"/>
            <a:ext cx="5077427" cy="2341834"/>
          </a:xfrm>
          <a:prstGeom prst="rect">
            <a:avLst/>
          </a:prstGeom>
        </p:spPr>
      </p:pic>
      <p:grpSp>
        <p:nvGrpSpPr>
          <p:cNvPr id="17" name="Group 16">
            <a:extLst>
              <a:ext uri="{FF2B5EF4-FFF2-40B4-BE49-F238E27FC236}">
                <a16:creationId xmlns:a16="http://schemas.microsoft.com/office/drawing/2014/main" id="{AAB27705-15B5-4A44-8E83-49FCCE5EAC3D}"/>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DCC459AF-D9F0-4A27-A6CE-781825A33AB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FDC949C-A472-4764-B4B4-D5A1188C1A7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E5E84178-DE64-421B-A78C-F927BA0B857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1D6E903-111E-472A-83DC-8A63C335DB18}"/>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197B17F1-55F2-490A-A09F-8C633BEE99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81C674D6-06B6-4964-871D-9473BEE6AB5F}"/>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61890E6-3EEC-4C28-9E77-D339C05190E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7" name="TextBox 36">
              <a:extLst>
                <a:ext uri="{FF2B5EF4-FFF2-40B4-BE49-F238E27FC236}">
                  <a16:creationId xmlns:a16="http://schemas.microsoft.com/office/drawing/2014/main" id="{35033F85-3C31-4D38-A6E0-F8A84A082E32}"/>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8" name="TextBox 37">
              <a:extLst>
                <a:ext uri="{FF2B5EF4-FFF2-40B4-BE49-F238E27FC236}">
                  <a16:creationId xmlns:a16="http://schemas.microsoft.com/office/drawing/2014/main" id="{08B6A040-BF94-485D-A2AB-D5FA15C8FD7B}"/>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9" name="TextBox 38">
              <a:extLst>
                <a:ext uri="{FF2B5EF4-FFF2-40B4-BE49-F238E27FC236}">
                  <a16:creationId xmlns:a16="http://schemas.microsoft.com/office/drawing/2014/main" id="{50E08D00-2263-4369-BE1A-9C4DC0AE82C3}"/>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0" name="TextBox 39">
              <a:extLst>
                <a:ext uri="{FF2B5EF4-FFF2-40B4-BE49-F238E27FC236}">
                  <a16:creationId xmlns:a16="http://schemas.microsoft.com/office/drawing/2014/main" id="{D06836B6-E697-4E07-A26E-5F29CC074B3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244399302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service tier puts the data and log files on Azure premium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0007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Consider the following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You're moving an application and database to Azure, but your database is currently 62 TB, with plans to continue to grow. You don't currently leverage any instance-scoped features. Which Azure SQL deployment option will be the easiest to move to?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A. SQL Server in an Azure virtual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 Azure SQL Database - single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 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Consider the following scenario: </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You have an Azure SQL Database with the Serverless compute tier database deployed, with an auto-pause delay of two hours. After two hours of no activity, what happens to your database and incurred charges?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A. Azure will pause your database to stop compute costs and only charge you for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B. The database resources are reduced to a lower service tier to reduce costs.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CE0589A4-512A-4CA1-BEA9-0FC588216D3E}"/>
              </a:ext>
            </a:extLst>
          </p:cNvPr>
          <p:cNvSpPr/>
          <p:nvPr/>
        </p:nvSpPr>
        <p:spPr bwMode="auto">
          <a:xfrm>
            <a:off x="414067" y="4863548"/>
            <a:ext cx="4555497" cy="316116"/>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95BBB322-C85E-4350-9FC3-72AF20FC4B7A}"/>
              </a:ext>
            </a:extLst>
          </p:cNvPr>
          <p:cNvSpPr/>
          <p:nvPr/>
        </p:nvSpPr>
        <p:spPr bwMode="auto">
          <a:xfrm>
            <a:off x="6553199" y="3936337"/>
            <a:ext cx="5050537" cy="6529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53325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DE79-E4B2-0D42-8CA8-BDF4575636FE}"/>
              </a:ext>
            </a:extLst>
          </p:cNvPr>
          <p:cNvSpPr>
            <a:spLocks noGrp="1"/>
          </p:cNvSpPr>
          <p:nvPr>
            <p:ph type="title"/>
          </p:nvPr>
        </p:nvSpPr>
        <p:spPr>
          <a:xfrm>
            <a:off x="578836" y="476054"/>
            <a:ext cx="11018520" cy="553998"/>
          </a:xfrm>
        </p:spPr>
        <p:txBody>
          <a:bodyPr/>
          <a:lstStyle/>
          <a:p>
            <a:r>
              <a:rPr lang="en-US">
                <a:gradFill>
                  <a:gsLst>
                    <a:gs pos="1250">
                      <a:sysClr val="windowText" lastClr="000000"/>
                    </a:gs>
                    <a:gs pos="100000">
                      <a:sysClr val="windowText" lastClr="000000"/>
                    </a:gs>
                  </a:gsLst>
                  <a:lin ang="5400000" scaled="0"/>
                </a:gradFill>
              </a:rPr>
              <a:t>Azure SQL has come a long way</a:t>
            </a:r>
            <a:endParaRPr lang="en-US"/>
          </a:p>
        </p:txBody>
      </p:sp>
      <p:graphicFrame>
        <p:nvGraphicFramePr>
          <p:cNvPr id="13" name="Content Placeholder 2">
            <a:extLst>
              <a:ext uri="{FF2B5EF4-FFF2-40B4-BE49-F238E27FC236}">
                <a16:creationId xmlns:a16="http://schemas.microsoft.com/office/drawing/2014/main" id="{9F66480B-5519-49FA-9F0D-1F65CCABBC20}"/>
              </a:ext>
            </a:extLst>
          </p:cNvPr>
          <p:cNvGraphicFramePr>
            <a:graphicFrameLocks noGrp="1"/>
          </p:cNvGraphicFramePr>
          <p:nvPr>
            <p:ph idx="4294967295"/>
            <p:extLst>
              <p:ext uri="{D42A27DB-BD31-4B8C-83A1-F6EECF244321}">
                <p14:modId xmlns:p14="http://schemas.microsoft.com/office/powerpoint/2010/main" val="1045052301"/>
              </p:ext>
            </p:extLst>
          </p:nvPr>
        </p:nvGraphicFramePr>
        <p:xfrm>
          <a:off x="1" y="1290616"/>
          <a:ext cx="11745798" cy="4126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0F304AD4-6265-FD42-8D2E-081206EDF418}"/>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60B76758-8F2F-B540-94AD-4E6D582A1C0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FA487A-A325-144A-A328-EFE82CFB878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7231AE2A-DF28-E444-91CA-A983A10D0E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3D1C0CC9-BF77-214A-BC8C-61794F1FA40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5856B032-E92E-FD4A-9087-BA5E75A12C3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9F053A3-C406-E24B-A06E-E5F2E33E3DB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728BB40B-5D04-E34F-A5CB-CBA0BEC83BF9}"/>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5" name="TextBox 24">
              <a:extLst>
                <a:ext uri="{FF2B5EF4-FFF2-40B4-BE49-F238E27FC236}">
                  <a16:creationId xmlns:a16="http://schemas.microsoft.com/office/drawing/2014/main" id="{663E4C55-A139-214B-A948-2414F194C25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26" name="TextBox 25">
              <a:extLst>
                <a:ext uri="{FF2B5EF4-FFF2-40B4-BE49-F238E27FC236}">
                  <a16:creationId xmlns:a16="http://schemas.microsoft.com/office/drawing/2014/main" id="{59E43A9C-BACB-2B4D-92D4-EAC13361D153}"/>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7" name="TextBox 26">
              <a:extLst>
                <a:ext uri="{FF2B5EF4-FFF2-40B4-BE49-F238E27FC236}">
                  <a16:creationId xmlns:a16="http://schemas.microsoft.com/office/drawing/2014/main" id="{A0A52BE0-1245-4646-B399-4E001597CAC9}"/>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8" name="TextBox 27">
              <a:extLst>
                <a:ext uri="{FF2B5EF4-FFF2-40B4-BE49-F238E27FC236}">
                  <a16:creationId xmlns:a16="http://schemas.microsoft.com/office/drawing/2014/main" id="{193EB748-3057-4441-AD6A-FB7233E167D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4676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graphicEl>
                                              <a:dgm id="{BD4DE2E5-B426-48FE-B7AF-DAA64948308B}"/>
                                            </p:graphicEl>
                                          </p:spTgt>
                                        </p:tgtEl>
                                        <p:attrNameLst>
                                          <p:attrName>style.visibility</p:attrName>
                                        </p:attrNameLst>
                                      </p:cBhvr>
                                      <p:to>
                                        <p:strVal val="visible"/>
                                      </p:to>
                                    </p:set>
                                    <p:animEffect transition="in" filter="fade">
                                      <p:cBhvr>
                                        <p:cTn id="7" dur="500"/>
                                        <p:tgtEl>
                                          <p:spTgt spid="13">
                                            <p:graphicEl>
                                              <a:dgm id="{BD4DE2E5-B426-48FE-B7AF-DAA64948308B}"/>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graphicEl>
                                              <a:dgm id="{D9CF18BD-C653-4760-9527-952FD3B60B7D}"/>
                                            </p:graphicEl>
                                          </p:spTgt>
                                        </p:tgtEl>
                                        <p:attrNameLst>
                                          <p:attrName>style.visibility</p:attrName>
                                        </p:attrNameLst>
                                      </p:cBhvr>
                                      <p:to>
                                        <p:strVal val="visible"/>
                                      </p:to>
                                    </p:set>
                                    <p:animEffect transition="in" filter="fade">
                                      <p:cBhvr>
                                        <p:cTn id="11" dur="500"/>
                                        <p:tgtEl>
                                          <p:spTgt spid="13">
                                            <p:graphicEl>
                                              <a:dgm id="{D9CF18BD-C653-4760-9527-952FD3B60B7D}"/>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graphicEl>
                                              <a:dgm id="{4DAC5C6B-ABD2-42AD-9A72-4BFA439061C5}"/>
                                            </p:graphicEl>
                                          </p:spTgt>
                                        </p:tgtEl>
                                        <p:attrNameLst>
                                          <p:attrName>style.visibility</p:attrName>
                                        </p:attrNameLst>
                                      </p:cBhvr>
                                      <p:to>
                                        <p:strVal val="visible"/>
                                      </p:to>
                                    </p:set>
                                    <p:animEffect transition="in" filter="fade">
                                      <p:cBhvr>
                                        <p:cTn id="14" dur="500"/>
                                        <p:tgtEl>
                                          <p:spTgt spid="13">
                                            <p:graphicEl>
                                              <a:dgm id="{4DAC5C6B-ABD2-42AD-9A72-4BFA439061C5}"/>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graphicEl>
                                              <a:dgm id="{BE0BF8CC-38A1-4B01-9752-24691B06D1BD}"/>
                                            </p:graphicEl>
                                          </p:spTgt>
                                        </p:tgtEl>
                                        <p:attrNameLst>
                                          <p:attrName>style.visibility</p:attrName>
                                        </p:attrNameLst>
                                      </p:cBhvr>
                                      <p:to>
                                        <p:strVal val="visible"/>
                                      </p:to>
                                    </p:set>
                                    <p:animEffect transition="in" filter="fade">
                                      <p:cBhvr>
                                        <p:cTn id="17" dur="500"/>
                                        <p:tgtEl>
                                          <p:spTgt spid="13">
                                            <p:graphicEl>
                                              <a:dgm id="{BE0BF8CC-38A1-4B01-9752-24691B06D1BD}"/>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graphicEl>
                                              <a:dgm id="{B2FD37B0-F01B-4D44-8CF8-218202E0D1E8}"/>
                                            </p:graphicEl>
                                          </p:spTgt>
                                        </p:tgtEl>
                                        <p:attrNameLst>
                                          <p:attrName>style.visibility</p:attrName>
                                        </p:attrNameLst>
                                      </p:cBhvr>
                                      <p:to>
                                        <p:strVal val="visible"/>
                                      </p:to>
                                    </p:set>
                                    <p:animEffect transition="in" filter="fade">
                                      <p:cBhvr>
                                        <p:cTn id="20" dur="500"/>
                                        <p:tgtEl>
                                          <p:spTgt spid="13">
                                            <p:graphicEl>
                                              <a:dgm id="{B2FD37B0-F01B-4D44-8CF8-218202E0D1E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graphicEl>
                                              <a:dgm id="{CB2CFD90-D3B6-4E12-8EDF-2099CE76871D}"/>
                                            </p:graphicEl>
                                          </p:spTgt>
                                        </p:tgtEl>
                                        <p:attrNameLst>
                                          <p:attrName>style.visibility</p:attrName>
                                        </p:attrNameLst>
                                      </p:cBhvr>
                                      <p:to>
                                        <p:strVal val="visible"/>
                                      </p:to>
                                    </p:set>
                                    <p:animEffect transition="in" filter="fade">
                                      <p:cBhvr>
                                        <p:cTn id="23" dur="500"/>
                                        <p:tgtEl>
                                          <p:spTgt spid="13">
                                            <p:graphicEl>
                                              <a:dgm id="{CB2CFD90-D3B6-4E12-8EDF-2099CE76871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graphicEl>
                                              <a:dgm id="{D4B58DA4-2829-48E9-87D6-EF70B809CD8A}"/>
                                            </p:graphicEl>
                                          </p:spTgt>
                                        </p:tgtEl>
                                        <p:attrNameLst>
                                          <p:attrName>style.visibility</p:attrName>
                                        </p:attrNameLst>
                                      </p:cBhvr>
                                      <p:to>
                                        <p:strVal val="visible"/>
                                      </p:to>
                                    </p:set>
                                    <p:animEffect transition="in" filter="fade">
                                      <p:cBhvr>
                                        <p:cTn id="26" dur="500"/>
                                        <p:tgtEl>
                                          <p:spTgt spid="13">
                                            <p:graphicEl>
                                              <a:dgm id="{D4B58DA4-2829-48E9-87D6-EF70B809CD8A}"/>
                                            </p:graphic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3">
                                            <p:graphicEl>
                                              <a:dgm id="{52EA3B33-2EB4-405C-8052-10B3DD9273E2}"/>
                                            </p:graphicEl>
                                          </p:spTgt>
                                        </p:tgtEl>
                                        <p:attrNameLst>
                                          <p:attrName>style.visibility</p:attrName>
                                        </p:attrNameLst>
                                      </p:cBhvr>
                                      <p:to>
                                        <p:strVal val="visible"/>
                                      </p:to>
                                    </p:set>
                                    <p:animEffect transition="in" filter="fade">
                                      <p:cBhvr>
                                        <p:cTn id="30" dur="500"/>
                                        <p:tgtEl>
                                          <p:spTgt spid="13">
                                            <p:graphicEl>
                                              <a:dgm id="{52EA3B33-2EB4-405C-8052-10B3DD9273E2}"/>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graphicEl>
                                              <a:dgm id="{DC2579D0-3651-4E01-897D-55711A962527}"/>
                                            </p:graphicEl>
                                          </p:spTgt>
                                        </p:tgtEl>
                                        <p:attrNameLst>
                                          <p:attrName>style.visibility</p:attrName>
                                        </p:attrNameLst>
                                      </p:cBhvr>
                                      <p:to>
                                        <p:strVal val="visible"/>
                                      </p:to>
                                    </p:set>
                                    <p:animEffect transition="in" filter="fade">
                                      <p:cBhvr>
                                        <p:cTn id="33" dur="500"/>
                                        <p:tgtEl>
                                          <p:spTgt spid="13">
                                            <p:graphicEl>
                                              <a:dgm id="{DC2579D0-3651-4E01-897D-55711A962527}"/>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graphicEl>
                                              <a:dgm id="{F8953688-8D81-4BD0-A4E8-A4763BC5239C}"/>
                                            </p:graphicEl>
                                          </p:spTgt>
                                        </p:tgtEl>
                                        <p:attrNameLst>
                                          <p:attrName>style.visibility</p:attrName>
                                        </p:attrNameLst>
                                      </p:cBhvr>
                                      <p:to>
                                        <p:strVal val="visible"/>
                                      </p:to>
                                    </p:set>
                                    <p:animEffect transition="in" filter="fade">
                                      <p:cBhvr>
                                        <p:cTn id="36" dur="500"/>
                                        <p:tgtEl>
                                          <p:spTgt spid="13">
                                            <p:graphicEl>
                                              <a:dgm id="{F8953688-8D81-4BD0-A4E8-A4763BC5239C}"/>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graphicEl>
                                              <a:dgm id="{3543A269-1329-409E-9909-058A6F634ED0}"/>
                                            </p:graphicEl>
                                          </p:spTgt>
                                        </p:tgtEl>
                                        <p:attrNameLst>
                                          <p:attrName>style.visibility</p:attrName>
                                        </p:attrNameLst>
                                      </p:cBhvr>
                                      <p:to>
                                        <p:strVal val="visible"/>
                                      </p:to>
                                    </p:set>
                                    <p:animEffect transition="in" filter="fade">
                                      <p:cBhvr>
                                        <p:cTn id="39" dur="500"/>
                                        <p:tgtEl>
                                          <p:spTgt spid="13">
                                            <p:graphicEl>
                                              <a:dgm id="{3543A269-1329-409E-9909-058A6F634ED0}"/>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graphicEl>
                                              <a:dgm id="{48B40D64-EA99-4B20-B620-BDEEAA6834AA}"/>
                                            </p:graphicEl>
                                          </p:spTgt>
                                        </p:tgtEl>
                                        <p:attrNameLst>
                                          <p:attrName>style.visibility</p:attrName>
                                        </p:attrNameLst>
                                      </p:cBhvr>
                                      <p:to>
                                        <p:strVal val="visible"/>
                                      </p:to>
                                    </p:set>
                                    <p:animEffect transition="in" filter="fade">
                                      <p:cBhvr>
                                        <p:cTn id="42" dur="500"/>
                                        <p:tgtEl>
                                          <p:spTgt spid="13">
                                            <p:graphicEl>
                                              <a:dgm id="{48B40D64-EA99-4B20-B620-BDEEAA6834AA}"/>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graphicEl>
                                              <a:dgm id="{DDF7C214-567B-4CA0-8E05-C70120EBAA36}"/>
                                            </p:graphicEl>
                                          </p:spTgt>
                                        </p:tgtEl>
                                        <p:attrNameLst>
                                          <p:attrName>style.visibility</p:attrName>
                                        </p:attrNameLst>
                                      </p:cBhvr>
                                      <p:to>
                                        <p:strVal val="visible"/>
                                      </p:to>
                                    </p:set>
                                    <p:animEffect transition="in" filter="fade">
                                      <p:cBhvr>
                                        <p:cTn id="45" dur="500"/>
                                        <p:tgtEl>
                                          <p:spTgt spid="13">
                                            <p:graphicEl>
                                              <a:dgm id="{DDF7C214-567B-4CA0-8E05-C70120EBAA36}"/>
                                            </p:graphicEl>
                                          </p:spTgt>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13">
                                            <p:graphicEl>
                                              <a:dgm id="{974A0F23-9B70-46E2-9BEA-A161DEEB3084}"/>
                                            </p:graphicEl>
                                          </p:spTgt>
                                        </p:tgtEl>
                                        <p:attrNameLst>
                                          <p:attrName>style.visibility</p:attrName>
                                        </p:attrNameLst>
                                      </p:cBhvr>
                                      <p:to>
                                        <p:strVal val="visible"/>
                                      </p:to>
                                    </p:set>
                                    <p:animEffect transition="in" filter="fade">
                                      <p:cBhvr>
                                        <p:cTn id="49" dur="500"/>
                                        <p:tgtEl>
                                          <p:spTgt spid="13">
                                            <p:graphicEl>
                                              <a:dgm id="{974A0F23-9B70-46E2-9BEA-A161DEEB3084}"/>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graphicEl>
                                              <a:dgm id="{1E7FCD4B-245F-4841-A130-F437A082A43D}"/>
                                            </p:graphicEl>
                                          </p:spTgt>
                                        </p:tgtEl>
                                        <p:attrNameLst>
                                          <p:attrName>style.visibility</p:attrName>
                                        </p:attrNameLst>
                                      </p:cBhvr>
                                      <p:to>
                                        <p:strVal val="visible"/>
                                      </p:to>
                                    </p:set>
                                    <p:animEffect transition="in" filter="fade">
                                      <p:cBhvr>
                                        <p:cTn id="52" dur="500"/>
                                        <p:tgtEl>
                                          <p:spTgt spid="13">
                                            <p:graphicEl>
                                              <a:dgm id="{1E7FCD4B-245F-4841-A130-F437A082A43D}"/>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graphicEl>
                                              <a:dgm id="{6BF1D37F-E363-4EDE-BB62-3D33AEE4F697}"/>
                                            </p:graphicEl>
                                          </p:spTgt>
                                        </p:tgtEl>
                                        <p:attrNameLst>
                                          <p:attrName>style.visibility</p:attrName>
                                        </p:attrNameLst>
                                      </p:cBhvr>
                                      <p:to>
                                        <p:strVal val="visible"/>
                                      </p:to>
                                    </p:set>
                                    <p:animEffect transition="in" filter="fade">
                                      <p:cBhvr>
                                        <p:cTn id="55" dur="500"/>
                                        <p:tgtEl>
                                          <p:spTgt spid="13">
                                            <p:graphicEl>
                                              <a:dgm id="{6BF1D37F-E363-4EDE-BB62-3D33AEE4F697}"/>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graphicEl>
                                              <a:dgm id="{709DD593-B36D-4A82-9CA5-7EB0BF33F2CF}"/>
                                            </p:graphicEl>
                                          </p:spTgt>
                                        </p:tgtEl>
                                        <p:attrNameLst>
                                          <p:attrName>style.visibility</p:attrName>
                                        </p:attrNameLst>
                                      </p:cBhvr>
                                      <p:to>
                                        <p:strVal val="visible"/>
                                      </p:to>
                                    </p:set>
                                    <p:animEffect transition="in" filter="fade">
                                      <p:cBhvr>
                                        <p:cTn id="58" dur="500"/>
                                        <p:tgtEl>
                                          <p:spTgt spid="13">
                                            <p:graphicEl>
                                              <a:dgm id="{709DD593-B36D-4A82-9CA5-7EB0BF33F2CF}"/>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
                                            <p:graphicEl>
                                              <a:dgm id="{4834ED91-36CE-447C-B8D4-984AC9474013}"/>
                                            </p:graphicEl>
                                          </p:spTgt>
                                        </p:tgtEl>
                                        <p:attrNameLst>
                                          <p:attrName>style.visibility</p:attrName>
                                        </p:attrNameLst>
                                      </p:cBhvr>
                                      <p:to>
                                        <p:strVal val="visible"/>
                                      </p:to>
                                    </p:set>
                                    <p:animEffect transition="in" filter="fade">
                                      <p:cBhvr>
                                        <p:cTn id="61" dur="500"/>
                                        <p:tgtEl>
                                          <p:spTgt spid="13">
                                            <p:graphicEl>
                                              <a:dgm id="{4834ED91-36CE-447C-B8D4-984AC9474013}"/>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graphicEl>
                                              <a:dgm id="{D79D0623-4A0F-4113-B221-A03DD8A63E74}"/>
                                            </p:graphicEl>
                                          </p:spTgt>
                                        </p:tgtEl>
                                        <p:attrNameLst>
                                          <p:attrName>style.visibility</p:attrName>
                                        </p:attrNameLst>
                                      </p:cBhvr>
                                      <p:to>
                                        <p:strVal val="visible"/>
                                      </p:to>
                                    </p:set>
                                    <p:animEffect transition="in" filter="fade">
                                      <p:cBhvr>
                                        <p:cTn id="64" dur="500"/>
                                        <p:tgtEl>
                                          <p:spTgt spid="13">
                                            <p:graphicEl>
                                              <a:dgm id="{D79D0623-4A0F-4113-B221-A03DD8A63E74}"/>
                                            </p:graphicEl>
                                          </p:spTgt>
                                        </p:tgtEl>
                                      </p:cBhvr>
                                    </p:animEffect>
                                  </p:childTnLst>
                                </p:cTn>
                              </p:par>
                            </p:childTnLst>
                          </p:cTn>
                        </p:par>
                        <p:par>
                          <p:cTn id="65" fill="hold">
                            <p:stCondLst>
                              <p:cond delay="2000"/>
                            </p:stCondLst>
                            <p:childTnLst>
                              <p:par>
                                <p:cTn id="66" presetID="10" presetClass="entr" presetSubtype="0" fill="hold" grpId="0" nodeType="afterEffect">
                                  <p:stCondLst>
                                    <p:cond delay="0"/>
                                  </p:stCondLst>
                                  <p:childTnLst>
                                    <p:set>
                                      <p:cBhvr>
                                        <p:cTn id="67" dur="1" fill="hold">
                                          <p:stCondLst>
                                            <p:cond delay="0"/>
                                          </p:stCondLst>
                                        </p:cTn>
                                        <p:tgtEl>
                                          <p:spTgt spid="13">
                                            <p:graphicEl>
                                              <a:dgm id="{F2AE6278-65FD-49DF-B70A-DC2E6C36130D}"/>
                                            </p:graphicEl>
                                          </p:spTgt>
                                        </p:tgtEl>
                                        <p:attrNameLst>
                                          <p:attrName>style.visibility</p:attrName>
                                        </p:attrNameLst>
                                      </p:cBhvr>
                                      <p:to>
                                        <p:strVal val="visible"/>
                                      </p:to>
                                    </p:set>
                                    <p:animEffect transition="in" filter="fade">
                                      <p:cBhvr>
                                        <p:cTn id="68" dur="500"/>
                                        <p:tgtEl>
                                          <p:spTgt spid="13">
                                            <p:graphicEl>
                                              <a:dgm id="{F2AE6278-65FD-49DF-B70A-DC2E6C36130D}"/>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
                                            <p:graphicEl>
                                              <a:dgm id="{01335C1C-DE3D-4466-A6DE-1B995F7663B6}"/>
                                            </p:graphicEl>
                                          </p:spTgt>
                                        </p:tgtEl>
                                        <p:attrNameLst>
                                          <p:attrName>style.visibility</p:attrName>
                                        </p:attrNameLst>
                                      </p:cBhvr>
                                      <p:to>
                                        <p:strVal val="visible"/>
                                      </p:to>
                                    </p:set>
                                    <p:animEffect transition="in" filter="fade">
                                      <p:cBhvr>
                                        <p:cTn id="71" dur="500"/>
                                        <p:tgtEl>
                                          <p:spTgt spid="13">
                                            <p:graphicEl>
                                              <a:dgm id="{01335C1C-DE3D-4466-A6DE-1B995F7663B6}"/>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
                                            <p:graphicEl>
                                              <a:dgm id="{FBE3BF6D-9FF1-4FDA-B10E-0EDE52641AD6}"/>
                                            </p:graphicEl>
                                          </p:spTgt>
                                        </p:tgtEl>
                                        <p:attrNameLst>
                                          <p:attrName>style.visibility</p:attrName>
                                        </p:attrNameLst>
                                      </p:cBhvr>
                                      <p:to>
                                        <p:strVal val="visible"/>
                                      </p:to>
                                    </p:set>
                                    <p:animEffect transition="in" filter="fade">
                                      <p:cBhvr>
                                        <p:cTn id="74" dur="500"/>
                                        <p:tgtEl>
                                          <p:spTgt spid="13">
                                            <p:graphicEl>
                                              <a:dgm id="{FBE3BF6D-9FF1-4FDA-B10E-0EDE52641AD6}"/>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
                                            <p:graphicEl>
                                              <a:dgm id="{61CF7BAE-8B04-48ED-A9AA-E2DD4896D227}"/>
                                            </p:graphicEl>
                                          </p:spTgt>
                                        </p:tgtEl>
                                        <p:attrNameLst>
                                          <p:attrName>style.visibility</p:attrName>
                                        </p:attrNameLst>
                                      </p:cBhvr>
                                      <p:to>
                                        <p:strVal val="visible"/>
                                      </p:to>
                                    </p:set>
                                    <p:animEffect transition="in" filter="fade">
                                      <p:cBhvr>
                                        <p:cTn id="77" dur="500"/>
                                        <p:tgtEl>
                                          <p:spTgt spid="13">
                                            <p:graphicEl>
                                              <a:dgm id="{61CF7BAE-8B04-48ED-A9AA-E2DD4896D227}"/>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
                                            <p:graphicEl>
                                              <a:dgm id="{218B202C-0784-44AF-AD9E-F0018E1A94B0}"/>
                                            </p:graphicEl>
                                          </p:spTgt>
                                        </p:tgtEl>
                                        <p:attrNameLst>
                                          <p:attrName>style.visibility</p:attrName>
                                        </p:attrNameLst>
                                      </p:cBhvr>
                                      <p:to>
                                        <p:strVal val="visible"/>
                                      </p:to>
                                    </p:set>
                                    <p:animEffect transition="in" filter="fade">
                                      <p:cBhvr>
                                        <p:cTn id="80" dur="500"/>
                                        <p:tgtEl>
                                          <p:spTgt spid="13">
                                            <p:graphicEl>
                                              <a:dgm id="{218B202C-0784-44AF-AD9E-F0018E1A94B0}"/>
                                            </p:graphic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3">
                                            <p:graphicEl>
                                              <a:dgm id="{D8AA9A4F-D53B-4C45-8D15-EEE1642F0DBC}"/>
                                            </p:graphicEl>
                                          </p:spTgt>
                                        </p:tgtEl>
                                        <p:attrNameLst>
                                          <p:attrName>style.visibility</p:attrName>
                                        </p:attrNameLst>
                                      </p:cBhvr>
                                      <p:to>
                                        <p:strVal val="visible"/>
                                      </p:to>
                                    </p:set>
                                    <p:animEffect transition="in" filter="fade">
                                      <p:cBhvr>
                                        <p:cTn id="83" dur="500"/>
                                        <p:tgtEl>
                                          <p:spTgt spid="13">
                                            <p:graphicEl>
                                              <a:dgm id="{D8AA9A4F-D53B-4C45-8D15-EEE1642F0DBC}"/>
                                            </p:graphicEl>
                                          </p:spTgt>
                                        </p:tgtEl>
                                      </p:cBhvr>
                                    </p:animEffect>
                                  </p:childTnLst>
                                </p:cTn>
                              </p:par>
                            </p:childTnLst>
                          </p:cTn>
                        </p:par>
                        <p:par>
                          <p:cTn id="84" fill="hold">
                            <p:stCondLst>
                              <p:cond delay="2500"/>
                            </p:stCondLst>
                            <p:childTnLst>
                              <p:par>
                                <p:cTn id="85" presetID="10" presetClass="entr" presetSubtype="0" fill="hold" grpId="0" nodeType="afterEffect">
                                  <p:stCondLst>
                                    <p:cond delay="0"/>
                                  </p:stCondLst>
                                  <p:childTnLst>
                                    <p:set>
                                      <p:cBhvr>
                                        <p:cTn id="86" dur="1" fill="hold">
                                          <p:stCondLst>
                                            <p:cond delay="0"/>
                                          </p:stCondLst>
                                        </p:cTn>
                                        <p:tgtEl>
                                          <p:spTgt spid="13">
                                            <p:graphicEl>
                                              <a:dgm id="{DC12CFBB-7A5D-422A-8058-0FEECFD65D69}"/>
                                            </p:graphicEl>
                                          </p:spTgt>
                                        </p:tgtEl>
                                        <p:attrNameLst>
                                          <p:attrName>style.visibility</p:attrName>
                                        </p:attrNameLst>
                                      </p:cBhvr>
                                      <p:to>
                                        <p:strVal val="visible"/>
                                      </p:to>
                                    </p:set>
                                    <p:animEffect transition="in" filter="fade">
                                      <p:cBhvr>
                                        <p:cTn id="87" dur="500"/>
                                        <p:tgtEl>
                                          <p:spTgt spid="13">
                                            <p:graphicEl>
                                              <a:dgm id="{DC12CFBB-7A5D-422A-8058-0FEECFD65D69}"/>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
                                            <p:graphicEl>
                                              <a:dgm id="{F1CBD4BE-969B-4486-A695-DC1D5CAB272D}"/>
                                            </p:graphicEl>
                                          </p:spTgt>
                                        </p:tgtEl>
                                        <p:attrNameLst>
                                          <p:attrName>style.visibility</p:attrName>
                                        </p:attrNameLst>
                                      </p:cBhvr>
                                      <p:to>
                                        <p:strVal val="visible"/>
                                      </p:to>
                                    </p:set>
                                    <p:animEffect transition="in" filter="fade">
                                      <p:cBhvr>
                                        <p:cTn id="90" dur="500"/>
                                        <p:tgtEl>
                                          <p:spTgt spid="13">
                                            <p:graphicEl>
                                              <a:dgm id="{F1CBD4BE-969B-4486-A695-DC1D5CAB272D}"/>
                                            </p:graphic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
                                            <p:graphicEl>
                                              <a:dgm id="{6278E80A-BCFC-4189-AE7B-1691FB8AE80D}"/>
                                            </p:graphicEl>
                                          </p:spTgt>
                                        </p:tgtEl>
                                        <p:attrNameLst>
                                          <p:attrName>style.visibility</p:attrName>
                                        </p:attrNameLst>
                                      </p:cBhvr>
                                      <p:to>
                                        <p:strVal val="visible"/>
                                      </p:to>
                                    </p:set>
                                    <p:animEffect transition="in" filter="fade">
                                      <p:cBhvr>
                                        <p:cTn id="93" dur="500"/>
                                        <p:tgtEl>
                                          <p:spTgt spid="13">
                                            <p:graphicEl>
                                              <a:dgm id="{6278E80A-BCFC-4189-AE7B-1691FB8AE80D}"/>
                                            </p:graphicEl>
                                          </p:spTgt>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3">
                                            <p:graphicEl>
                                              <a:dgm id="{01F13611-824C-446F-B499-F967151974B1}"/>
                                            </p:graphicEl>
                                          </p:spTgt>
                                        </p:tgtEl>
                                        <p:attrNameLst>
                                          <p:attrName>style.visibility</p:attrName>
                                        </p:attrNameLst>
                                      </p:cBhvr>
                                      <p:to>
                                        <p:strVal val="visible"/>
                                      </p:to>
                                    </p:set>
                                    <p:animEffect transition="in" filter="fade">
                                      <p:cBhvr>
                                        <p:cTn id="96" dur="500"/>
                                        <p:tgtEl>
                                          <p:spTgt spid="13">
                                            <p:graphicEl>
                                              <a:dgm id="{01F13611-824C-446F-B499-F967151974B1}"/>
                                            </p:graphic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3">
                                            <p:graphicEl>
                                              <a:dgm id="{EF110A13-FCBC-47DD-AE79-EC993998E6B5}"/>
                                            </p:graphicEl>
                                          </p:spTgt>
                                        </p:tgtEl>
                                        <p:attrNameLst>
                                          <p:attrName>style.visibility</p:attrName>
                                        </p:attrNameLst>
                                      </p:cBhvr>
                                      <p:to>
                                        <p:strVal val="visible"/>
                                      </p:to>
                                    </p:set>
                                    <p:animEffect transition="in" filter="fade">
                                      <p:cBhvr>
                                        <p:cTn id="99" dur="500"/>
                                        <p:tgtEl>
                                          <p:spTgt spid="13">
                                            <p:graphicEl>
                                              <a:dgm id="{EF110A13-FCBC-47DD-AE79-EC993998E6B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3">
                                            <p:graphicEl>
                                              <a:dgm id="{A5BE71DF-C37C-4F2A-9734-B1D1F8575720}"/>
                                            </p:graphicEl>
                                          </p:spTgt>
                                        </p:tgtEl>
                                        <p:attrNameLst>
                                          <p:attrName>style.visibility</p:attrName>
                                        </p:attrNameLst>
                                      </p:cBhvr>
                                      <p:to>
                                        <p:strVal val="visible"/>
                                      </p:to>
                                    </p:set>
                                    <p:animEffect transition="in" filter="fade">
                                      <p:cBhvr>
                                        <p:cTn id="102" dur="500"/>
                                        <p:tgtEl>
                                          <p:spTgt spid="13">
                                            <p:graphicEl>
                                              <a:dgm id="{A5BE71DF-C37C-4F2A-9734-B1D1F8575720}"/>
                                            </p:graphicEl>
                                          </p:spTgt>
                                        </p:tgtEl>
                                      </p:cBhvr>
                                    </p:animEffect>
                                  </p:childTnLst>
                                </p:cTn>
                              </p:par>
                            </p:childTnLst>
                          </p:cTn>
                        </p:par>
                        <p:par>
                          <p:cTn id="103" fill="hold">
                            <p:stCondLst>
                              <p:cond delay="3000"/>
                            </p:stCondLst>
                            <p:childTnLst>
                              <p:par>
                                <p:cTn id="104" presetID="10" presetClass="entr" presetSubtype="0" fill="hold" grpId="0" nodeType="afterEffect">
                                  <p:stCondLst>
                                    <p:cond delay="0"/>
                                  </p:stCondLst>
                                  <p:childTnLst>
                                    <p:set>
                                      <p:cBhvr>
                                        <p:cTn id="105" dur="1" fill="hold">
                                          <p:stCondLst>
                                            <p:cond delay="0"/>
                                          </p:stCondLst>
                                        </p:cTn>
                                        <p:tgtEl>
                                          <p:spTgt spid="13">
                                            <p:graphicEl>
                                              <a:dgm id="{5293DF7D-452E-4C56-9B51-32317CFB04DC}"/>
                                            </p:graphicEl>
                                          </p:spTgt>
                                        </p:tgtEl>
                                        <p:attrNameLst>
                                          <p:attrName>style.visibility</p:attrName>
                                        </p:attrNameLst>
                                      </p:cBhvr>
                                      <p:to>
                                        <p:strVal val="visible"/>
                                      </p:to>
                                    </p:set>
                                    <p:animEffect transition="in" filter="fade">
                                      <p:cBhvr>
                                        <p:cTn id="106" dur="500"/>
                                        <p:tgtEl>
                                          <p:spTgt spid="13">
                                            <p:graphicEl>
                                              <a:dgm id="{5293DF7D-452E-4C56-9B51-32317CFB04DC}"/>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3">
                                            <p:graphicEl>
                                              <a:dgm id="{30D44984-3A2C-4CAC-8D87-F097FA251E44}"/>
                                            </p:graphicEl>
                                          </p:spTgt>
                                        </p:tgtEl>
                                        <p:attrNameLst>
                                          <p:attrName>style.visibility</p:attrName>
                                        </p:attrNameLst>
                                      </p:cBhvr>
                                      <p:to>
                                        <p:strVal val="visible"/>
                                      </p:to>
                                    </p:set>
                                    <p:animEffect transition="in" filter="fade">
                                      <p:cBhvr>
                                        <p:cTn id="109" dur="500"/>
                                        <p:tgtEl>
                                          <p:spTgt spid="13">
                                            <p:graphicEl>
                                              <a:dgm id="{30D44984-3A2C-4CAC-8D87-F097FA251E44}"/>
                                            </p:graphic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
                                            <p:graphicEl>
                                              <a:dgm id="{240E7FBE-C865-407A-AADD-6DA049BA2859}"/>
                                            </p:graphicEl>
                                          </p:spTgt>
                                        </p:tgtEl>
                                        <p:attrNameLst>
                                          <p:attrName>style.visibility</p:attrName>
                                        </p:attrNameLst>
                                      </p:cBhvr>
                                      <p:to>
                                        <p:strVal val="visible"/>
                                      </p:to>
                                    </p:set>
                                    <p:animEffect transition="in" filter="fade">
                                      <p:cBhvr>
                                        <p:cTn id="112" dur="500"/>
                                        <p:tgtEl>
                                          <p:spTgt spid="13">
                                            <p:graphicEl>
                                              <a:dgm id="{240E7FBE-C865-407A-AADD-6DA049BA2859}"/>
                                            </p:graphic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3">
                                            <p:graphicEl>
                                              <a:dgm id="{60FAF9D9-DA8C-40BC-B90A-6768F9FD68EA}"/>
                                            </p:graphicEl>
                                          </p:spTgt>
                                        </p:tgtEl>
                                        <p:attrNameLst>
                                          <p:attrName>style.visibility</p:attrName>
                                        </p:attrNameLst>
                                      </p:cBhvr>
                                      <p:to>
                                        <p:strVal val="visible"/>
                                      </p:to>
                                    </p:set>
                                    <p:animEffect transition="in" filter="fade">
                                      <p:cBhvr>
                                        <p:cTn id="115" dur="500"/>
                                        <p:tgtEl>
                                          <p:spTgt spid="13">
                                            <p:graphicEl>
                                              <a:dgm id="{60FAF9D9-DA8C-40BC-B90A-6768F9FD68EA}"/>
                                            </p:graphicEl>
                                          </p:spTgt>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3">
                                            <p:graphicEl>
                                              <a:dgm id="{56ADB5EA-A5C5-4B6F-9257-5AF5D80E59F4}"/>
                                            </p:graphicEl>
                                          </p:spTgt>
                                        </p:tgtEl>
                                        <p:attrNameLst>
                                          <p:attrName>style.visibility</p:attrName>
                                        </p:attrNameLst>
                                      </p:cBhvr>
                                      <p:to>
                                        <p:strVal val="visible"/>
                                      </p:to>
                                    </p:set>
                                    <p:animEffect transition="in" filter="fade">
                                      <p:cBhvr>
                                        <p:cTn id="118" dur="500"/>
                                        <p:tgtEl>
                                          <p:spTgt spid="13">
                                            <p:graphicEl>
                                              <a:dgm id="{56ADB5EA-A5C5-4B6F-9257-5AF5D80E59F4}"/>
                                            </p:graphicEl>
                                          </p:spTgt>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3">
                                            <p:graphicEl>
                                              <a:dgm id="{CC69FFE9-758C-4AFE-941C-838434F0E077}"/>
                                            </p:graphicEl>
                                          </p:spTgt>
                                        </p:tgtEl>
                                        <p:attrNameLst>
                                          <p:attrName>style.visibility</p:attrName>
                                        </p:attrNameLst>
                                      </p:cBhvr>
                                      <p:to>
                                        <p:strVal val="visible"/>
                                      </p:to>
                                    </p:set>
                                    <p:animEffect transition="in" filter="fade">
                                      <p:cBhvr>
                                        <p:cTn id="121" dur="500"/>
                                        <p:tgtEl>
                                          <p:spTgt spid="13">
                                            <p:graphicEl>
                                              <a:dgm id="{CC69FFE9-758C-4AFE-941C-838434F0E077}"/>
                                            </p:graphicEl>
                                          </p:spTgt>
                                        </p:tgtEl>
                                      </p:cBhvr>
                                    </p:animEffect>
                                  </p:childTnLst>
                                </p:cTn>
                              </p:par>
                            </p:childTnLst>
                          </p:cTn>
                        </p:par>
                        <p:par>
                          <p:cTn id="122" fill="hold">
                            <p:stCondLst>
                              <p:cond delay="3500"/>
                            </p:stCondLst>
                            <p:childTnLst>
                              <p:par>
                                <p:cTn id="123" presetID="10" presetClass="entr" presetSubtype="0" fill="hold" grpId="0" nodeType="afterEffect">
                                  <p:stCondLst>
                                    <p:cond delay="0"/>
                                  </p:stCondLst>
                                  <p:childTnLst>
                                    <p:set>
                                      <p:cBhvr>
                                        <p:cTn id="124" dur="1" fill="hold">
                                          <p:stCondLst>
                                            <p:cond delay="0"/>
                                          </p:stCondLst>
                                        </p:cTn>
                                        <p:tgtEl>
                                          <p:spTgt spid="13">
                                            <p:graphicEl>
                                              <a:dgm id="{98238378-CA86-4555-809D-878D4E51DCB8}"/>
                                            </p:graphicEl>
                                          </p:spTgt>
                                        </p:tgtEl>
                                        <p:attrNameLst>
                                          <p:attrName>style.visibility</p:attrName>
                                        </p:attrNameLst>
                                      </p:cBhvr>
                                      <p:to>
                                        <p:strVal val="visible"/>
                                      </p:to>
                                    </p:set>
                                    <p:animEffect transition="in" filter="fade">
                                      <p:cBhvr>
                                        <p:cTn id="125" dur="500"/>
                                        <p:tgtEl>
                                          <p:spTgt spid="13">
                                            <p:graphicEl>
                                              <a:dgm id="{98238378-CA86-4555-809D-878D4E51DCB8}"/>
                                            </p:graphicEl>
                                          </p:spTgt>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3">
                                            <p:graphicEl>
                                              <a:dgm id="{035B2F06-DF58-456F-94CB-BC9DABC7BB1D}"/>
                                            </p:graphicEl>
                                          </p:spTgt>
                                        </p:tgtEl>
                                        <p:attrNameLst>
                                          <p:attrName>style.visibility</p:attrName>
                                        </p:attrNameLst>
                                      </p:cBhvr>
                                      <p:to>
                                        <p:strVal val="visible"/>
                                      </p:to>
                                    </p:set>
                                    <p:animEffect transition="in" filter="fade">
                                      <p:cBhvr>
                                        <p:cTn id="128" dur="500"/>
                                        <p:tgtEl>
                                          <p:spTgt spid="13">
                                            <p:graphicEl>
                                              <a:dgm id="{035B2F06-DF58-456F-94CB-BC9DABC7BB1D}"/>
                                            </p:graphicEl>
                                          </p:spTgt>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3">
                                            <p:graphicEl>
                                              <a:dgm id="{29A3FFDF-C4FF-4AC7-9D1E-B26B2FAE95CD}"/>
                                            </p:graphicEl>
                                          </p:spTgt>
                                        </p:tgtEl>
                                        <p:attrNameLst>
                                          <p:attrName>style.visibility</p:attrName>
                                        </p:attrNameLst>
                                      </p:cBhvr>
                                      <p:to>
                                        <p:strVal val="visible"/>
                                      </p:to>
                                    </p:set>
                                    <p:animEffect transition="in" filter="fade">
                                      <p:cBhvr>
                                        <p:cTn id="131" dur="500"/>
                                        <p:tgtEl>
                                          <p:spTgt spid="13">
                                            <p:graphicEl>
                                              <a:dgm id="{29A3FFDF-C4FF-4AC7-9D1E-B26B2FAE95CD}"/>
                                            </p:graphic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3">
                                            <p:graphicEl>
                                              <a:dgm id="{A8F7AE89-82D0-4DDD-BB3E-5919A1B97A5D}"/>
                                            </p:graphicEl>
                                          </p:spTgt>
                                        </p:tgtEl>
                                        <p:attrNameLst>
                                          <p:attrName>style.visibility</p:attrName>
                                        </p:attrNameLst>
                                      </p:cBhvr>
                                      <p:to>
                                        <p:strVal val="visible"/>
                                      </p:to>
                                    </p:set>
                                    <p:animEffect transition="in" filter="fade">
                                      <p:cBhvr>
                                        <p:cTn id="134" dur="500"/>
                                        <p:tgtEl>
                                          <p:spTgt spid="13">
                                            <p:graphicEl>
                                              <a:dgm id="{A8F7AE89-82D0-4DDD-BB3E-5919A1B97A5D}"/>
                                            </p:graphicEl>
                                          </p:spTgt>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3">
                                            <p:graphicEl>
                                              <a:dgm id="{32C68120-95FE-49F6-8FA0-955148FEE4FE}"/>
                                            </p:graphicEl>
                                          </p:spTgt>
                                        </p:tgtEl>
                                        <p:attrNameLst>
                                          <p:attrName>style.visibility</p:attrName>
                                        </p:attrNameLst>
                                      </p:cBhvr>
                                      <p:to>
                                        <p:strVal val="visible"/>
                                      </p:to>
                                    </p:set>
                                    <p:animEffect transition="in" filter="fade">
                                      <p:cBhvr>
                                        <p:cTn id="137" dur="500"/>
                                        <p:tgtEl>
                                          <p:spTgt spid="13">
                                            <p:graphicEl>
                                              <a:dgm id="{32C68120-95FE-49F6-8FA0-955148FEE4FE}"/>
                                            </p:graphicEl>
                                          </p:spTgt>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3">
                                            <p:graphicEl>
                                              <a:dgm id="{93115257-A1D5-41DB-A1B2-B11B956D6557}"/>
                                            </p:graphicEl>
                                          </p:spTgt>
                                        </p:tgtEl>
                                        <p:attrNameLst>
                                          <p:attrName>style.visibility</p:attrName>
                                        </p:attrNameLst>
                                      </p:cBhvr>
                                      <p:to>
                                        <p:strVal val="visible"/>
                                      </p:to>
                                    </p:set>
                                    <p:animEffect transition="in" filter="fade">
                                      <p:cBhvr>
                                        <p:cTn id="140" dur="500"/>
                                        <p:tgtEl>
                                          <p:spTgt spid="13">
                                            <p:graphicEl>
                                              <a:dgm id="{93115257-A1D5-41DB-A1B2-B11B956D6557}"/>
                                            </p:graphicEl>
                                          </p:spTgt>
                                        </p:tgtEl>
                                      </p:cBhvr>
                                    </p:animEffect>
                                  </p:childTnLst>
                                </p:cTn>
                              </p:par>
                            </p:childTnLst>
                          </p:cTn>
                        </p:par>
                        <p:par>
                          <p:cTn id="141" fill="hold">
                            <p:stCondLst>
                              <p:cond delay="4000"/>
                            </p:stCondLst>
                            <p:childTnLst>
                              <p:par>
                                <p:cTn id="142" presetID="10" presetClass="entr" presetSubtype="0" fill="hold" grpId="0" nodeType="afterEffect">
                                  <p:stCondLst>
                                    <p:cond delay="0"/>
                                  </p:stCondLst>
                                  <p:childTnLst>
                                    <p:set>
                                      <p:cBhvr>
                                        <p:cTn id="143" dur="1" fill="hold">
                                          <p:stCondLst>
                                            <p:cond delay="0"/>
                                          </p:stCondLst>
                                        </p:cTn>
                                        <p:tgtEl>
                                          <p:spTgt spid="13">
                                            <p:graphicEl>
                                              <a:dgm id="{BD564CF5-EA25-4734-86C1-A853C820E9B3}"/>
                                            </p:graphicEl>
                                          </p:spTgt>
                                        </p:tgtEl>
                                        <p:attrNameLst>
                                          <p:attrName>style.visibility</p:attrName>
                                        </p:attrNameLst>
                                      </p:cBhvr>
                                      <p:to>
                                        <p:strVal val="visible"/>
                                      </p:to>
                                    </p:set>
                                    <p:animEffect transition="in" filter="fade">
                                      <p:cBhvr>
                                        <p:cTn id="144" dur="500"/>
                                        <p:tgtEl>
                                          <p:spTgt spid="13">
                                            <p:graphicEl>
                                              <a:dgm id="{BD564CF5-EA25-4734-86C1-A853C820E9B3}"/>
                                            </p:graphic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3">
                                            <p:graphicEl>
                                              <a:dgm id="{465A2C4C-7E90-452A-B14B-B7C332F3AFEF}"/>
                                            </p:graphicEl>
                                          </p:spTgt>
                                        </p:tgtEl>
                                        <p:attrNameLst>
                                          <p:attrName>style.visibility</p:attrName>
                                        </p:attrNameLst>
                                      </p:cBhvr>
                                      <p:to>
                                        <p:strVal val="visible"/>
                                      </p:to>
                                    </p:set>
                                    <p:animEffect transition="in" filter="fade">
                                      <p:cBhvr>
                                        <p:cTn id="147" dur="500"/>
                                        <p:tgtEl>
                                          <p:spTgt spid="13">
                                            <p:graphicEl>
                                              <a:dgm id="{465A2C4C-7E90-452A-B14B-B7C332F3AFEF}"/>
                                            </p:graphic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3">
                                            <p:graphicEl>
                                              <a:dgm id="{AF7FEEB2-6A00-45C3-A9E2-F6D08E8A6ECB}"/>
                                            </p:graphicEl>
                                          </p:spTgt>
                                        </p:tgtEl>
                                        <p:attrNameLst>
                                          <p:attrName>style.visibility</p:attrName>
                                        </p:attrNameLst>
                                      </p:cBhvr>
                                      <p:to>
                                        <p:strVal val="visible"/>
                                      </p:to>
                                    </p:set>
                                    <p:animEffect transition="in" filter="fade">
                                      <p:cBhvr>
                                        <p:cTn id="150" dur="500"/>
                                        <p:tgtEl>
                                          <p:spTgt spid="13">
                                            <p:graphicEl>
                                              <a:dgm id="{AF7FEEB2-6A00-45C3-A9E2-F6D08E8A6ECB}"/>
                                            </p:graphicEl>
                                          </p:spTgt>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3">
                                            <p:graphicEl>
                                              <a:dgm id="{D3D1E2CE-EBF0-441F-A5A4-94CA49DAFDC1}"/>
                                            </p:graphicEl>
                                          </p:spTgt>
                                        </p:tgtEl>
                                        <p:attrNameLst>
                                          <p:attrName>style.visibility</p:attrName>
                                        </p:attrNameLst>
                                      </p:cBhvr>
                                      <p:to>
                                        <p:strVal val="visible"/>
                                      </p:to>
                                    </p:set>
                                    <p:animEffect transition="in" filter="fade">
                                      <p:cBhvr>
                                        <p:cTn id="153" dur="500"/>
                                        <p:tgtEl>
                                          <p:spTgt spid="13">
                                            <p:graphicEl>
                                              <a:dgm id="{D3D1E2CE-EBF0-441F-A5A4-94CA49DAFDC1}"/>
                                            </p:graphic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3">
                                            <p:graphicEl>
                                              <a:dgm id="{B1F37C2F-7445-4AC7-8D86-7A5E29D7B54F}"/>
                                            </p:graphicEl>
                                          </p:spTgt>
                                        </p:tgtEl>
                                        <p:attrNameLst>
                                          <p:attrName>style.visibility</p:attrName>
                                        </p:attrNameLst>
                                      </p:cBhvr>
                                      <p:to>
                                        <p:strVal val="visible"/>
                                      </p:to>
                                    </p:set>
                                    <p:animEffect transition="in" filter="fade">
                                      <p:cBhvr>
                                        <p:cTn id="156" dur="500"/>
                                        <p:tgtEl>
                                          <p:spTgt spid="13">
                                            <p:graphicEl>
                                              <a:dgm id="{B1F37C2F-7445-4AC7-8D86-7A5E29D7B54F}"/>
                                            </p:graphic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3">
                                            <p:graphicEl>
                                              <a:dgm id="{917ACB6D-1602-4108-9B15-A94A065E8FDD}"/>
                                            </p:graphicEl>
                                          </p:spTgt>
                                        </p:tgtEl>
                                        <p:attrNameLst>
                                          <p:attrName>style.visibility</p:attrName>
                                        </p:attrNameLst>
                                      </p:cBhvr>
                                      <p:to>
                                        <p:strVal val="visible"/>
                                      </p:to>
                                    </p:set>
                                    <p:animEffect transition="in" filter="fade">
                                      <p:cBhvr>
                                        <p:cTn id="159" dur="500"/>
                                        <p:tgtEl>
                                          <p:spTgt spid="13">
                                            <p:graphicEl>
                                              <a:dgm id="{917ACB6D-1602-4108-9B15-A94A065E8FDD}"/>
                                            </p:graphicEl>
                                          </p:spTgt>
                                        </p:tgtEl>
                                      </p:cBhvr>
                                    </p:animEffect>
                                  </p:childTnLst>
                                </p:cTn>
                              </p:par>
                            </p:childTnLst>
                          </p:cTn>
                        </p:par>
                        <p:par>
                          <p:cTn id="160" fill="hold">
                            <p:stCondLst>
                              <p:cond delay="4500"/>
                            </p:stCondLst>
                            <p:childTnLst>
                              <p:par>
                                <p:cTn id="161" presetID="10" presetClass="entr" presetSubtype="0" fill="hold" grpId="0" nodeType="afterEffect">
                                  <p:stCondLst>
                                    <p:cond delay="0"/>
                                  </p:stCondLst>
                                  <p:childTnLst>
                                    <p:set>
                                      <p:cBhvr>
                                        <p:cTn id="162" dur="1" fill="hold">
                                          <p:stCondLst>
                                            <p:cond delay="0"/>
                                          </p:stCondLst>
                                        </p:cTn>
                                        <p:tgtEl>
                                          <p:spTgt spid="13">
                                            <p:graphicEl>
                                              <a:dgm id="{A4293CF1-5934-49DC-8F59-D580A9F73673}"/>
                                            </p:graphicEl>
                                          </p:spTgt>
                                        </p:tgtEl>
                                        <p:attrNameLst>
                                          <p:attrName>style.visibility</p:attrName>
                                        </p:attrNameLst>
                                      </p:cBhvr>
                                      <p:to>
                                        <p:strVal val="visible"/>
                                      </p:to>
                                    </p:set>
                                    <p:animEffect transition="in" filter="fade">
                                      <p:cBhvr>
                                        <p:cTn id="163" dur="500"/>
                                        <p:tgtEl>
                                          <p:spTgt spid="13">
                                            <p:graphicEl>
                                              <a:dgm id="{A4293CF1-5934-49DC-8F59-D580A9F73673}"/>
                                            </p:graphicEl>
                                          </p:spTgt>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3">
                                            <p:graphicEl>
                                              <a:dgm id="{6BAD957E-D896-4E33-8FED-B66CEEDE7C52}"/>
                                            </p:graphicEl>
                                          </p:spTgt>
                                        </p:tgtEl>
                                        <p:attrNameLst>
                                          <p:attrName>style.visibility</p:attrName>
                                        </p:attrNameLst>
                                      </p:cBhvr>
                                      <p:to>
                                        <p:strVal val="visible"/>
                                      </p:to>
                                    </p:set>
                                    <p:animEffect transition="in" filter="fade">
                                      <p:cBhvr>
                                        <p:cTn id="166" dur="500"/>
                                        <p:tgtEl>
                                          <p:spTgt spid="13">
                                            <p:graphicEl>
                                              <a:dgm id="{6BAD957E-D896-4E33-8FED-B66CEEDE7C52}"/>
                                            </p:graphic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
                                            <p:graphicEl>
                                              <a:dgm id="{86B023C2-AD15-466D-8B5A-5B82C13F80E0}"/>
                                            </p:graphicEl>
                                          </p:spTgt>
                                        </p:tgtEl>
                                        <p:attrNameLst>
                                          <p:attrName>style.visibility</p:attrName>
                                        </p:attrNameLst>
                                      </p:cBhvr>
                                      <p:to>
                                        <p:strVal val="visible"/>
                                      </p:to>
                                    </p:set>
                                    <p:animEffect transition="in" filter="fade">
                                      <p:cBhvr>
                                        <p:cTn id="169" dur="500"/>
                                        <p:tgtEl>
                                          <p:spTgt spid="13">
                                            <p:graphicEl>
                                              <a:dgm id="{86B023C2-AD15-466D-8B5A-5B82C13F80E0}"/>
                                            </p:graphic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
                                            <p:graphicEl>
                                              <a:dgm id="{682834C6-6C60-4716-A538-CEB0B38E6892}"/>
                                            </p:graphicEl>
                                          </p:spTgt>
                                        </p:tgtEl>
                                        <p:attrNameLst>
                                          <p:attrName>style.visibility</p:attrName>
                                        </p:attrNameLst>
                                      </p:cBhvr>
                                      <p:to>
                                        <p:strVal val="visible"/>
                                      </p:to>
                                    </p:set>
                                    <p:animEffect transition="in" filter="fade">
                                      <p:cBhvr>
                                        <p:cTn id="172" dur="500"/>
                                        <p:tgtEl>
                                          <p:spTgt spid="13">
                                            <p:graphicEl>
                                              <a:dgm id="{682834C6-6C60-4716-A538-CEB0B38E6892}"/>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graphicEl>
                                              <a:dgm id="{53648BC2-65C6-4B8F-8795-28344210DDDB}"/>
                                            </p:graphicEl>
                                          </p:spTgt>
                                        </p:tgtEl>
                                        <p:attrNameLst>
                                          <p:attrName>style.visibility</p:attrName>
                                        </p:attrNameLst>
                                      </p:cBhvr>
                                      <p:to>
                                        <p:strVal val="visible"/>
                                      </p:to>
                                    </p:set>
                                    <p:animEffect transition="in" filter="fade">
                                      <p:cBhvr>
                                        <p:cTn id="175" dur="500"/>
                                        <p:tgtEl>
                                          <p:spTgt spid="13">
                                            <p:graphicEl>
                                              <a:dgm id="{53648BC2-65C6-4B8F-8795-28344210DDDB}"/>
                                            </p:graphicEl>
                                          </p:spTgt>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
                                            <p:graphicEl>
                                              <a:dgm id="{89365B68-B858-46BA-B1FA-B43AB669D9ED}"/>
                                            </p:graphicEl>
                                          </p:spTgt>
                                        </p:tgtEl>
                                        <p:attrNameLst>
                                          <p:attrName>style.visibility</p:attrName>
                                        </p:attrNameLst>
                                      </p:cBhvr>
                                      <p:to>
                                        <p:strVal val="visible"/>
                                      </p:to>
                                    </p:set>
                                    <p:animEffect transition="in" filter="fade">
                                      <p:cBhvr>
                                        <p:cTn id="178" dur="500"/>
                                        <p:tgtEl>
                                          <p:spTgt spid="13">
                                            <p:graphicEl>
                                              <a:dgm id="{89365B68-B858-46BA-B1FA-B43AB669D9ED}"/>
                                            </p:graphicEl>
                                          </p:spTgt>
                                        </p:tgtEl>
                                      </p:cBhvr>
                                    </p:animEffect>
                                  </p:childTnLst>
                                </p:cTn>
                              </p:par>
                            </p:childTnLst>
                          </p:cTn>
                        </p:par>
                        <p:par>
                          <p:cTn id="179" fill="hold">
                            <p:stCondLst>
                              <p:cond delay="5000"/>
                            </p:stCondLst>
                            <p:childTnLst>
                              <p:par>
                                <p:cTn id="180" presetID="10" presetClass="entr" presetSubtype="0" fill="hold" grpId="0" nodeType="afterEffect">
                                  <p:stCondLst>
                                    <p:cond delay="0"/>
                                  </p:stCondLst>
                                  <p:childTnLst>
                                    <p:set>
                                      <p:cBhvr>
                                        <p:cTn id="181" dur="1" fill="hold">
                                          <p:stCondLst>
                                            <p:cond delay="0"/>
                                          </p:stCondLst>
                                        </p:cTn>
                                        <p:tgtEl>
                                          <p:spTgt spid="13">
                                            <p:graphicEl>
                                              <a:dgm id="{9D1ED963-B587-4871-811A-E95983AC81B1}"/>
                                            </p:graphicEl>
                                          </p:spTgt>
                                        </p:tgtEl>
                                        <p:attrNameLst>
                                          <p:attrName>style.visibility</p:attrName>
                                        </p:attrNameLst>
                                      </p:cBhvr>
                                      <p:to>
                                        <p:strVal val="visible"/>
                                      </p:to>
                                    </p:set>
                                    <p:animEffect transition="in" filter="fade">
                                      <p:cBhvr>
                                        <p:cTn id="182" dur="500"/>
                                        <p:tgtEl>
                                          <p:spTgt spid="13">
                                            <p:graphicEl>
                                              <a:dgm id="{9D1ED963-B587-4871-811A-E95983AC81B1}"/>
                                            </p:graphicEl>
                                          </p:spTgt>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3">
                                            <p:graphicEl>
                                              <a:dgm id="{F63FF71E-CAA4-4EDB-ACC7-4DB83BE222AD}"/>
                                            </p:graphicEl>
                                          </p:spTgt>
                                        </p:tgtEl>
                                        <p:attrNameLst>
                                          <p:attrName>style.visibility</p:attrName>
                                        </p:attrNameLst>
                                      </p:cBhvr>
                                      <p:to>
                                        <p:strVal val="visible"/>
                                      </p:to>
                                    </p:set>
                                    <p:animEffect transition="in" filter="fade">
                                      <p:cBhvr>
                                        <p:cTn id="185" dur="500"/>
                                        <p:tgtEl>
                                          <p:spTgt spid="13">
                                            <p:graphicEl>
                                              <a:dgm id="{F63FF71E-CAA4-4EDB-ACC7-4DB83BE222AD}"/>
                                            </p:graphicEl>
                                          </p:spTgt>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3">
                                            <p:graphicEl>
                                              <a:dgm id="{84F9DAB1-3180-4BAC-998C-62D3D6D03BC0}"/>
                                            </p:graphicEl>
                                          </p:spTgt>
                                        </p:tgtEl>
                                        <p:attrNameLst>
                                          <p:attrName>style.visibility</p:attrName>
                                        </p:attrNameLst>
                                      </p:cBhvr>
                                      <p:to>
                                        <p:strVal val="visible"/>
                                      </p:to>
                                    </p:set>
                                    <p:animEffect transition="in" filter="fade">
                                      <p:cBhvr>
                                        <p:cTn id="188" dur="500"/>
                                        <p:tgtEl>
                                          <p:spTgt spid="13">
                                            <p:graphicEl>
                                              <a:dgm id="{84F9DAB1-3180-4BAC-998C-62D3D6D03BC0}"/>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3">
                                            <p:graphicEl>
                                              <a:dgm id="{CF9632A1-6FEE-4FD2-8E8E-CB0E31403F6E}"/>
                                            </p:graphicEl>
                                          </p:spTgt>
                                        </p:tgtEl>
                                        <p:attrNameLst>
                                          <p:attrName>style.visibility</p:attrName>
                                        </p:attrNameLst>
                                      </p:cBhvr>
                                      <p:to>
                                        <p:strVal val="visible"/>
                                      </p:to>
                                    </p:set>
                                    <p:animEffect transition="in" filter="fade">
                                      <p:cBhvr>
                                        <p:cTn id="191" dur="500"/>
                                        <p:tgtEl>
                                          <p:spTgt spid="13">
                                            <p:graphicEl>
                                              <a:dgm id="{CF9632A1-6FEE-4FD2-8E8E-CB0E31403F6E}"/>
                                            </p:graphicEl>
                                          </p:spTgt>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
                                            <p:graphicEl>
                                              <a:dgm id="{869FEED5-CD70-49E8-BF51-B4E248BBFFF7}"/>
                                            </p:graphicEl>
                                          </p:spTgt>
                                        </p:tgtEl>
                                        <p:attrNameLst>
                                          <p:attrName>style.visibility</p:attrName>
                                        </p:attrNameLst>
                                      </p:cBhvr>
                                      <p:to>
                                        <p:strVal val="visible"/>
                                      </p:to>
                                    </p:set>
                                    <p:animEffect transition="in" filter="fade">
                                      <p:cBhvr>
                                        <p:cTn id="194" dur="500"/>
                                        <p:tgtEl>
                                          <p:spTgt spid="13">
                                            <p:graphicEl>
                                              <a:dgm id="{869FEED5-CD70-49E8-BF51-B4E248BBFFF7}"/>
                                            </p:graphicEl>
                                          </p:spTgt>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3">
                                            <p:graphicEl>
                                              <a:dgm id="{6FF275F1-277A-438B-8903-8476A0F866C5}"/>
                                            </p:graphicEl>
                                          </p:spTgt>
                                        </p:tgtEl>
                                        <p:attrNameLst>
                                          <p:attrName>style.visibility</p:attrName>
                                        </p:attrNameLst>
                                      </p:cBhvr>
                                      <p:to>
                                        <p:strVal val="visible"/>
                                      </p:to>
                                    </p:set>
                                    <p:animEffect transition="in" filter="fade">
                                      <p:cBhvr>
                                        <p:cTn id="197" dur="500"/>
                                        <p:tgtEl>
                                          <p:spTgt spid="13">
                                            <p:graphicEl>
                                              <a:dgm id="{6FF275F1-277A-438B-8903-8476A0F866C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building new apps in the cloud</a:t>
            </a:r>
            <a:endParaRPr kumimoji="0" lang="en-US" sz="1200" b="0" i="0" u="none" strike="noStrike" kern="0" cap="none" spc="0" normalizeH="0" baseline="0" noProof="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ln w="3175">
                  <a:noFill/>
                </a:ln>
                <a:solidFill>
                  <a:srgbClr val="0078D4"/>
                </a:solidFill>
                <a:latin typeface="+mj-lt"/>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lang="en-US" sz="1600">
                <a:ln w="3175">
                  <a:noFill/>
                </a:ln>
                <a:solidFill>
                  <a:srgbClr val="0078D4"/>
                </a:solidFill>
                <a:latin typeface="+mj-lt"/>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2931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Free Extended Security Updates for SQL Server 2008/R2</a:t>
            </a:r>
          </a:p>
          <a:p>
            <a:pPr lvl="0" defTabSz="914400">
              <a:spcBef>
                <a:spcPts val="600"/>
              </a:spcBef>
              <a:defRPr/>
            </a:pPr>
            <a:r>
              <a:rPr lang="en-US" sz="1200">
                <a:solidFill>
                  <a:srgbClr val="000000"/>
                </a:solidFill>
              </a:rPr>
              <a:t>Automated Backups and Security Updates</a:t>
            </a:r>
          </a:p>
          <a:p>
            <a:pPr lvl="0" defTabSz="914400">
              <a:spcBef>
                <a:spcPts val="600"/>
              </a:spcBef>
              <a:defRPr/>
            </a:pPr>
            <a:r>
              <a:rPr lang="en-US" sz="1200">
                <a:solidFill>
                  <a:srgbClr val="000000"/>
                </a:solidFill>
              </a:rPr>
              <a:t>Point in Time Restore with Azure Backup</a:t>
            </a:r>
          </a:p>
          <a:p>
            <a:pPr lvl="0" defTabSz="914400">
              <a:spcBef>
                <a:spcPts val="600"/>
              </a:spcBef>
              <a:defRPr/>
            </a:pPr>
            <a:r>
              <a:rPr lang="en-US" sz="1200">
                <a:solidFill>
                  <a:srgbClr val="000000"/>
                </a:solidFill>
              </a:rPr>
              <a:t>Accelerated storage performance with Azure Blob Caching</a:t>
            </a:r>
          </a:p>
          <a:p>
            <a:pPr lvl="0" defTabSz="914400">
              <a:spcBef>
                <a:spcPts val="600"/>
              </a:spcBef>
              <a:defRPr/>
            </a:pPr>
            <a:r>
              <a:rPr lang="en-US" sz="1200">
                <a:solidFill>
                  <a:srgbClr val="000000"/>
                </a:solidFill>
              </a:rPr>
              <a:t>435 percent overall return on an Azure IaaS investment over five years</a:t>
            </a:r>
            <a:r>
              <a:rPr lang="en-US" sz="1200" baseline="30000">
                <a:solidFill>
                  <a:srgbClr val="000000"/>
                </a:solidFill>
              </a:rPr>
              <a:t>1</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SQL Server and OS server access</a:t>
            </a:r>
          </a:p>
          <a:p>
            <a:pPr lvl="0" defTabSz="914400">
              <a:spcBef>
                <a:spcPts val="600"/>
              </a:spcBef>
              <a:defRPr/>
            </a:pPr>
            <a:r>
              <a:rPr lang="en-US" sz="1200">
                <a:solidFill>
                  <a:srgbClr val="000000"/>
                </a:solidFill>
              </a:rPr>
              <a:t>Expansive SQL and OS versions</a:t>
            </a:r>
          </a:p>
          <a:p>
            <a:pPr lvl="0" defTabSz="914400">
              <a:spcBef>
                <a:spcPts val="600"/>
              </a:spcBef>
              <a:defRPr/>
            </a:pPr>
            <a:r>
              <a:rPr lang="en-US" sz="1200">
                <a:solidFill>
                  <a:srgbClr val="000000"/>
                </a:solidFill>
              </a:rPr>
              <a:t>Windows, Linux, Containers</a:t>
            </a:r>
          </a:p>
          <a:p>
            <a:pPr lvl="0" defTabSz="914400">
              <a:spcBef>
                <a:spcPts val="600"/>
              </a:spcBef>
              <a:defRPr/>
            </a:pPr>
            <a:r>
              <a:rPr lang="en-US" sz="1200">
                <a:solidFill>
                  <a:srgbClr val="000000"/>
                </a:solidFill>
              </a:rPr>
              <a:t>File stream, DTC, and Simple Recovery model</a:t>
            </a:r>
          </a:p>
          <a:p>
            <a:pPr lvl="0" defTabSz="914400">
              <a:spcBef>
                <a:spcPts val="600"/>
              </a:spcBef>
              <a:defRPr/>
            </a:pPr>
            <a:r>
              <a:rPr lang="en-US" sz="1200">
                <a:solidFill>
                  <a:srgbClr val="000000"/>
                </a:solidFill>
              </a:rPr>
              <a:t>SSAS, SSRS, and SSIS</a:t>
            </a:r>
          </a:p>
        </p:txBody>
      </p:sp>
      <p:pic>
        <p:nvPicPr>
          <p:cNvPr id="5" name="Picture 4">
            <a:extLst>
              <a:ext uri="{FF2B5EF4-FFF2-40B4-BE49-F238E27FC236}">
                <a16:creationId xmlns:a16="http://schemas.microsoft.com/office/drawing/2014/main" id="{7B31205B-A4E3-0149-ABDB-E4B9674B01E8}"/>
              </a:ext>
            </a:extLst>
          </p:cNvPr>
          <p:cNvPicPr>
            <a:picLocks noChangeAspect="1"/>
          </p:cNvPicPr>
          <p:nvPr/>
        </p:nvPicPr>
        <p:blipFill>
          <a:blip r:embed="rId5"/>
          <a:stretch>
            <a:fillRect/>
          </a:stretch>
        </p:blipFill>
        <p:spPr>
          <a:xfrm>
            <a:off x="587293" y="4966945"/>
            <a:ext cx="1712848" cy="346648"/>
          </a:xfrm>
          <a:prstGeom prst="rect">
            <a:avLst/>
          </a:prstGeom>
        </p:spPr>
      </p:pic>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806385"/>
          </a:xfrm>
        </p:spPr>
        <p:txBody>
          <a:bodyPr/>
          <a:lstStyle/>
          <a:p>
            <a:pPr algn="l"/>
            <a:r>
              <a:rPr lang="en-US"/>
              <a:t>SQL Server on Azure VMs 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7292" y="2113671"/>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7292" y="3548023"/>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15158" y="2073347"/>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as fast as possible but maintain operating system control and complete SQL Server functionality</a:t>
            </a: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15157" y="3528581"/>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
        <p:nvSpPr>
          <p:cNvPr id="41" name="Rectangle 40">
            <a:extLst>
              <a:ext uri="{FF2B5EF4-FFF2-40B4-BE49-F238E27FC236}">
                <a16:creationId xmlns:a16="http://schemas.microsoft.com/office/drawing/2014/main" id="{7CEA1A29-6723-9F42-ACF6-3B2311E06BA3}"/>
              </a:ext>
            </a:extLst>
          </p:cNvPr>
          <p:cNvSpPr/>
          <p:nvPr/>
        </p:nvSpPr>
        <p:spPr>
          <a:xfrm>
            <a:off x="2908409" y="4842060"/>
            <a:ext cx="8102093"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Healthcare software manufacturer saves costs when reusing licenses while  moving 600 on-premises VMs to Azure</a:t>
            </a:r>
          </a:p>
        </p:txBody>
      </p:sp>
      <p:cxnSp>
        <p:nvCxnSpPr>
          <p:cNvPr id="45" name="Straight Connector 44">
            <a:extLst>
              <a:ext uri="{FF2B5EF4-FFF2-40B4-BE49-F238E27FC236}">
                <a16:creationId xmlns:a16="http://schemas.microsoft.com/office/drawing/2014/main" id="{2D04F057-E4FC-4B4A-A09C-7F88FE0D2E02}"/>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1C09A1-C29F-1E44-B624-2D03DFA82D82}"/>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08BD5F-F2E8-477E-893B-BA6DE9752B7C}"/>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kumimoji="0" lang="en-US" sz="700" b="0" i="0" u="none" strike="noStrike" kern="1200" cap="none" spc="0" normalizeH="0" baseline="0" noProof="0">
                <a:ln>
                  <a:noFill/>
                </a:ln>
                <a:solidFill>
                  <a:schemeClr val="accent4"/>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7F7DC9B8-CDD2-BE41-92B5-3921E0581999}"/>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6CAF733C-6D89-C547-B2CA-FEE268F7A7A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75F650F-6C6D-6C4D-AEE1-2FFE6372BF76}"/>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0F0C1CAE-6B4D-114B-A1AC-7E695EB264A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E3DCEFE1-5E02-CF41-A31F-AA2FC714F98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17EBE083-9838-2B4C-8982-B5781788F8D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DA50E50D-73BB-2243-94F5-C89667B759C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5E8ECFA8-CADA-D64D-B89B-598EA2EF98EE}"/>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A37AAF41-17E8-A049-819F-AB28BDF1325B}"/>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65" name="TextBox 64">
              <a:extLst>
                <a:ext uri="{FF2B5EF4-FFF2-40B4-BE49-F238E27FC236}">
                  <a16:creationId xmlns:a16="http://schemas.microsoft.com/office/drawing/2014/main" id="{D0919FD2-1059-6D4C-9BA1-1334922A2E0F}"/>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6" name="TextBox 65">
              <a:extLst>
                <a:ext uri="{FF2B5EF4-FFF2-40B4-BE49-F238E27FC236}">
                  <a16:creationId xmlns:a16="http://schemas.microsoft.com/office/drawing/2014/main" id="{D0C041BD-22EE-F243-91FE-722FB9D7470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67" name="TextBox 66">
              <a:extLst>
                <a:ext uri="{FF2B5EF4-FFF2-40B4-BE49-F238E27FC236}">
                  <a16:creationId xmlns:a16="http://schemas.microsoft.com/office/drawing/2014/main" id="{1DBCBDCD-BAB5-BB45-BF6A-160ED25A6FA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7002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1" grpId="0"/>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algn="r"/>
            <a:r>
              <a:rPr lang="en-US" sz="1600">
                <a:solidFill>
                  <a:schemeClr val="accent1"/>
                </a:solidFill>
                <a:latin typeface="+mj-lt"/>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Marketplace pre-installed SQL Server on Windows or Linux</a:t>
            </a:r>
          </a:p>
          <a:p>
            <a:pPr lvl="0"/>
            <a:r>
              <a:rPr lang="en-US" sz="1200">
                <a:solidFill>
                  <a:schemeClr val="tx1"/>
                </a:solidFill>
              </a:rPr>
              <a:t>Install your own SQL Server</a:t>
            </a:r>
          </a:p>
          <a:p>
            <a:pPr lvl="0"/>
            <a:r>
              <a:rPr lang="en-US" sz="1200">
                <a:solidFill>
                  <a:schemeClr val="tx1"/>
                </a:solidFill>
              </a:rPr>
              <a:t>Lift and Shift with Azure Migrate (Azure Site Recovery)</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Unlock Licensing and Edition Flexibility</a:t>
            </a:r>
          </a:p>
          <a:p>
            <a:pPr lvl="0"/>
            <a:r>
              <a:rPr lang="en-US" sz="1200">
                <a:solidFill>
                  <a:schemeClr val="tx1"/>
                </a:solidFill>
              </a:rPr>
              <a:t>Automated Backups and Security Updates</a:t>
            </a:r>
          </a:p>
          <a:p>
            <a:pPr lvl="0"/>
            <a:r>
              <a:rPr lang="en-US" sz="1200">
                <a:solidFill>
                  <a:schemeClr val="tx1"/>
                </a:solidFill>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Memory or Storage optimized sizes for best performance</a:t>
            </a:r>
          </a:p>
          <a:p>
            <a:pPr lvl="0"/>
            <a:r>
              <a:rPr lang="en-US" sz="1200">
                <a:solidFill>
                  <a:schemeClr val="tx1"/>
                </a:solidFill>
              </a:rPr>
              <a:t>Data and log on Premium Storage Managed Disks</a:t>
            </a:r>
          </a:p>
          <a:p>
            <a:pPr lvl="0"/>
            <a:r>
              <a:rPr lang="en-US" sz="1200">
                <a:solidFill>
                  <a:schemeClr val="tx1"/>
                </a:solidFill>
              </a:rPr>
              <a:t>Azure Blob Read Caching for data disks</a:t>
            </a:r>
          </a:p>
          <a:p>
            <a:pPr lvl="0"/>
            <a:r>
              <a:rPr lang="en-US" sz="1200" err="1">
                <a:solidFill>
                  <a:schemeClr val="tx1"/>
                </a:solidFill>
              </a:rPr>
              <a:t>Tempdb</a:t>
            </a:r>
            <a:r>
              <a:rPr lang="en-US" sz="1200">
                <a:solidFill>
                  <a:schemeClr val="tx1"/>
                </a:solidFill>
              </a:rPr>
              <a:t> on local SSD</a:t>
            </a:r>
          </a:p>
          <a:p>
            <a:pPr lvl="0"/>
            <a:r>
              <a:rPr lang="en-US" sz="1200">
                <a:solidFill>
                  <a:schemeClr val="tx1"/>
                </a:solidFill>
              </a:rPr>
              <a:t>Ultra disks for extremely low latency needs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Virtual Networks to integrate with on-premises</a:t>
            </a:r>
          </a:p>
          <a:p>
            <a:pPr lvl="0"/>
            <a:r>
              <a:rPr lang="en-US" sz="1200">
                <a:solidFill>
                  <a:schemeClr val="tx1"/>
                </a:solidFill>
              </a:rPr>
              <a:t>Advanced Data Security services (Preview)</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Azure VM built-in HA</a:t>
            </a:r>
          </a:p>
          <a:p>
            <a:pPr lvl="0"/>
            <a:r>
              <a:rPr lang="en-US" sz="1200">
                <a:solidFill>
                  <a:schemeClr val="tx1"/>
                </a:solidFill>
              </a:rPr>
              <a:t>Azure Storage built-in DR</a:t>
            </a:r>
          </a:p>
          <a:p>
            <a:pPr lvl="0"/>
            <a:r>
              <a:rPr lang="en-US" sz="1200">
                <a:solidFill>
                  <a:schemeClr val="tx1"/>
                </a:solidFill>
              </a:rPr>
              <a:t>Azure Backup and Automated backups to Azure Blob Storage</a:t>
            </a:r>
          </a:p>
          <a:p>
            <a:pPr lvl="0"/>
            <a:r>
              <a:rPr lang="en-US" sz="1200">
                <a:solidFill>
                  <a:schemeClr val="tx1"/>
                </a:solidFill>
              </a:rPr>
              <a:t>File-Snapshot Backups</a:t>
            </a:r>
          </a:p>
          <a:p>
            <a:pPr lvl="0"/>
            <a:r>
              <a:rPr lang="en-US" sz="1200">
                <a:solidFill>
                  <a:schemeClr val="tx1"/>
                </a:solidFill>
              </a:rPr>
              <a:t>Failover Cluster Instance with Azure Premium File Share</a:t>
            </a:r>
          </a:p>
          <a:p>
            <a:pPr lvl="0"/>
            <a:r>
              <a:rPr lang="en-US" sz="1200">
                <a:solidFill>
                  <a:schemeClr val="tx1"/>
                </a:solidFill>
              </a:rPr>
              <a:t>Always On Availability Groups with Cloud Witness</a:t>
            </a:r>
          </a:p>
          <a:p>
            <a:pPr lvl="0"/>
            <a:r>
              <a:rPr lang="en-US" sz="1200">
                <a:solidFill>
                  <a:schemeClr val="tx1"/>
                </a:solidFill>
              </a:rPr>
              <a:t>Hybrid Availability Group Secondary replicas</a:t>
            </a:r>
          </a:p>
          <a:p>
            <a:pPr lvl="0"/>
            <a:r>
              <a:rPr lang="en-US" sz="1200">
                <a:solidFill>
                  <a:schemeClr val="tx1"/>
                </a:solidFill>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735005" y="2524083"/>
            <a:ext cx="1677382" cy="246221"/>
          </a:xfrm>
          <a:prstGeom prst="rect">
            <a:avLst/>
          </a:prstGeom>
          <a:noFill/>
        </p:spPr>
        <p:txBody>
          <a:bodyPr wrap="none" lIns="0" tIns="0" rIns="0" bIns="0" rtlCol="0">
            <a:spAutoFit/>
          </a:bodyPr>
          <a:lstStyle/>
          <a:p>
            <a:pPr lvl="0" algn="r"/>
            <a:r>
              <a:rPr lang="en-US" sz="1600">
                <a:solidFill>
                  <a:schemeClr val="accent1"/>
                </a:solidFill>
                <a:latin typeface="+mj-lt"/>
              </a:rPr>
              <a:t>Resource Provider</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lvl="0" algn="r"/>
            <a:r>
              <a:rPr lang="en-US" sz="1600">
                <a:solidFill>
                  <a:schemeClr val="accent1"/>
                </a:solidFill>
                <a:latin typeface="+mj-lt"/>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lvl="0" algn="r"/>
            <a:r>
              <a:rPr lang="en-US" sz="1600">
                <a:solidFill>
                  <a:schemeClr val="accent1"/>
                </a:solidFill>
                <a:latin typeface="+mj-lt"/>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lvl="0" algn="r"/>
            <a:r>
              <a:rPr lang="en-US" sz="1600">
                <a:solidFill>
                  <a:schemeClr val="accent1"/>
                </a:solidFill>
                <a:latin typeface="+mj-lt"/>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 name="Group 34">
            <a:extLst>
              <a:ext uri="{FF2B5EF4-FFF2-40B4-BE49-F238E27FC236}">
                <a16:creationId xmlns:a16="http://schemas.microsoft.com/office/drawing/2014/main" id="{008F94A5-2405-3249-9E30-7F5E70679745}"/>
              </a:ext>
            </a:extLst>
          </p:cNvPr>
          <p:cNvGrpSpPr/>
          <p:nvPr/>
        </p:nvGrpSpPr>
        <p:grpSpPr>
          <a:xfrm>
            <a:off x="0" y="6215635"/>
            <a:ext cx="11444140" cy="324677"/>
            <a:chOff x="0" y="6058468"/>
            <a:chExt cx="11444140" cy="324677"/>
          </a:xfrm>
        </p:grpSpPr>
        <p:cxnSp>
          <p:nvCxnSpPr>
            <p:cNvPr id="36" name="Straight Arrow Connector 35">
              <a:extLst>
                <a:ext uri="{FF2B5EF4-FFF2-40B4-BE49-F238E27FC236}">
                  <a16:creationId xmlns:a16="http://schemas.microsoft.com/office/drawing/2014/main" id="{F7370116-A26D-5447-A676-83FB0B4257D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AEF7059-C50B-2245-BA4E-0DBDB996045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B0D86CF-9351-324C-8F5E-E95D335C33E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BCE5EFE-9C22-D342-B26E-F191972E806D}"/>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2430A01C-AF28-E74A-8F61-EF256BA875C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D8D9627-BE04-0941-8D23-A9140410988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52AE4F40-D7B8-AA4E-914C-380C8919ACD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4F96828C-5A2C-BD43-B268-206F22E0D47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44" name="TextBox 43">
              <a:extLst>
                <a:ext uri="{FF2B5EF4-FFF2-40B4-BE49-F238E27FC236}">
                  <a16:creationId xmlns:a16="http://schemas.microsoft.com/office/drawing/2014/main" id="{140DAADD-76AA-D041-BF94-FE51DC377CF9}"/>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D93732BA-B268-EC4C-BB9A-82FFEC139D31}"/>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EE61B54-6B16-C54F-8248-42043A51662C}"/>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27CA19-99CD-DA44-99CC-4090207E4051}"/>
              </a:ext>
            </a:extLst>
          </p:cNvPr>
          <p:cNvSpPr/>
          <p:nvPr/>
        </p:nvSpPr>
        <p:spPr bwMode="auto">
          <a:xfrm>
            <a:off x="1253850" y="135259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Business continuity</a:t>
            </a:r>
          </a:p>
        </p:txBody>
      </p:sp>
      <p:sp>
        <p:nvSpPr>
          <p:cNvPr id="96" name="Rectangle 95">
            <a:extLst>
              <a:ext uri="{FF2B5EF4-FFF2-40B4-BE49-F238E27FC236}">
                <a16:creationId xmlns:a16="http://schemas.microsoft.com/office/drawing/2014/main" id="{84D70351-A2AC-9646-AED5-8AC8D8A0D55B}"/>
              </a:ext>
            </a:extLst>
          </p:cNvPr>
          <p:cNvSpPr/>
          <p:nvPr/>
        </p:nvSpPr>
        <p:spPr bwMode="auto">
          <a:xfrm>
            <a:off x="1253850" y="227709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High availability</a:t>
            </a:r>
          </a:p>
        </p:txBody>
      </p:sp>
      <p:sp>
        <p:nvSpPr>
          <p:cNvPr id="97" name="Rectangle 96">
            <a:extLst>
              <a:ext uri="{FF2B5EF4-FFF2-40B4-BE49-F238E27FC236}">
                <a16:creationId xmlns:a16="http://schemas.microsoft.com/office/drawing/2014/main" id="{28A09689-CC97-4B40-AF17-B3B86BBFADAF}"/>
              </a:ext>
            </a:extLst>
          </p:cNvPr>
          <p:cNvSpPr/>
          <p:nvPr/>
        </p:nvSpPr>
        <p:spPr bwMode="auto">
          <a:xfrm>
            <a:off x="1253850" y="3191564"/>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Automated backups </a:t>
            </a:r>
          </a:p>
        </p:txBody>
      </p:sp>
      <p:sp>
        <p:nvSpPr>
          <p:cNvPr id="98" name="Rectangle 97">
            <a:extLst>
              <a:ext uri="{FF2B5EF4-FFF2-40B4-BE49-F238E27FC236}">
                <a16:creationId xmlns:a16="http://schemas.microsoft.com/office/drawing/2014/main" id="{28D922CF-CCD8-8B4C-8F1B-C910412F8480}"/>
              </a:ext>
            </a:extLst>
          </p:cNvPr>
          <p:cNvSpPr/>
          <p:nvPr/>
        </p:nvSpPr>
        <p:spPr bwMode="auto">
          <a:xfrm>
            <a:off x="1253850" y="412539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Long term backup retention </a:t>
            </a:r>
          </a:p>
        </p:txBody>
      </p:sp>
      <p:sp>
        <p:nvSpPr>
          <p:cNvPr id="99" name="Rectangle 98">
            <a:extLst>
              <a:ext uri="{FF2B5EF4-FFF2-40B4-BE49-F238E27FC236}">
                <a16:creationId xmlns:a16="http://schemas.microsoft.com/office/drawing/2014/main" id="{16A4F30B-6997-CA43-B746-813B59332BB3}"/>
              </a:ext>
            </a:extLst>
          </p:cNvPr>
          <p:cNvSpPr/>
          <p:nvPr/>
        </p:nvSpPr>
        <p:spPr bwMode="auto">
          <a:xfrm>
            <a:off x="1253850" y="5065217"/>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Geo-replication</a:t>
            </a:r>
          </a:p>
        </p:txBody>
      </p:sp>
      <p:sp>
        <p:nvSpPr>
          <p:cNvPr id="234" name="Oval 233">
            <a:extLst>
              <a:ext uri="{FF2B5EF4-FFF2-40B4-BE49-F238E27FC236}">
                <a16:creationId xmlns:a16="http://schemas.microsoft.com/office/drawing/2014/main" id="{DA75DAF9-C861-374A-9B39-7DC8A501E06B}"/>
              </a:ext>
            </a:extLst>
          </p:cNvPr>
          <p:cNvSpPr/>
          <p:nvPr/>
        </p:nvSpPr>
        <p:spPr bwMode="auto">
          <a:xfrm>
            <a:off x="593480"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45FD8F97-2302-ED42-9C34-286AC8379C50}"/>
              </a:ext>
            </a:extLst>
          </p:cNvPr>
          <p:cNvSpPr/>
          <p:nvPr/>
        </p:nvSpPr>
        <p:spPr bwMode="auto">
          <a:xfrm>
            <a:off x="593480"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a:extLst>
              <a:ext uri="{FF2B5EF4-FFF2-40B4-BE49-F238E27FC236}">
                <a16:creationId xmlns:a16="http://schemas.microsoft.com/office/drawing/2014/main" id="{45CEA6AD-58CA-1D4F-99E1-434568AAEF0F}"/>
              </a:ext>
            </a:extLst>
          </p:cNvPr>
          <p:cNvSpPr/>
          <p:nvPr/>
        </p:nvSpPr>
        <p:spPr bwMode="auto">
          <a:xfrm>
            <a:off x="593480"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DDEB3482-68A3-8440-AE1F-1CA77FA4F5F9}"/>
              </a:ext>
            </a:extLst>
          </p:cNvPr>
          <p:cNvSpPr/>
          <p:nvPr/>
        </p:nvSpPr>
        <p:spPr bwMode="auto">
          <a:xfrm>
            <a:off x="593480"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EEFC4090-61B2-AA4D-8993-F7CDD33B9193}"/>
              </a:ext>
            </a:extLst>
          </p:cNvPr>
          <p:cNvSpPr/>
          <p:nvPr/>
        </p:nvSpPr>
        <p:spPr bwMode="auto">
          <a:xfrm>
            <a:off x="593480" y="121448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D0DAC20D-DEE8-9649-8038-41D82C139776}"/>
              </a:ext>
            </a:extLst>
          </p:cNvPr>
          <p:cNvSpPr/>
          <p:nvPr/>
        </p:nvSpPr>
        <p:spPr bwMode="auto">
          <a:xfrm>
            <a:off x="7307390" y="134568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Scale</a:t>
            </a:r>
          </a:p>
        </p:txBody>
      </p:sp>
      <p:sp>
        <p:nvSpPr>
          <p:cNvPr id="101" name="Rectangle 100">
            <a:extLst>
              <a:ext uri="{FF2B5EF4-FFF2-40B4-BE49-F238E27FC236}">
                <a16:creationId xmlns:a16="http://schemas.microsoft.com/office/drawing/2014/main" id="{AA5EDA4A-0016-D147-B578-B60BB294057B}"/>
              </a:ext>
            </a:extLst>
          </p:cNvPr>
          <p:cNvSpPr/>
          <p:nvPr/>
        </p:nvSpPr>
        <p:spPr bwMode="auto">
          <a:xfrm>
            <a:off x="7307390" y="225677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Advanced security</a:t>
            </a:r>
          </a:p>
        </p:txBody>
      </p:sp>
      <p:sp>
        <p:nvSpPr>
          <p:cNvPr id="102" name="Rectangle 101">
            <a:extLst>
              <a:ext uri="{FF2B5EF4-FFF2-40B4-BE49-F238E27FC236}">
                <a16:creationId xmlns:a16="http://schemas.microsoft.com/office/drawing/2014/main" id="{379EB55E-748E-6F43-8A2A-1FFFA4CCFAB6}"/>
              </a:ext>
            </a:extLst>
          </p:cNvPr>
          <p:cNvSpPr/>
          <p:nvPr/>
        </p:nvSpPr>
        <p:spPr bwMode="auto">
          <a:xfrm>
            <a:off x="7307390" y="3197140"/>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Version-less</a:t>
            </a:r>
          </a:p>
        </p:txBody>
      </p:sp>
      <p:sp>
        <p:nvSpPr>
          <p:cNvPr id="103" name="Rectangle 102">
            <a:extLst>
              <a:ext uri="{FF2B5EF4-FFF2-40B4-BE49-F238E27FC236}">
                <a16:creationId xmlns:a16="http://schemas.microsoft.com/office/drawing/2014/main" id="{AC3C68D5-25B6-9647-B93B-9DAA20F56B66}"/>
              </a:ext>
            </a:extLst>
          </p:cNvPr>
          <p:cNvSpPr/>
          <p:nvPr/>
        </p:nvSpPr>
        <p:spPr bwMode="auto">
          <a:xfrm>
            <a:off x="7307390" y="4132296"/>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monitoring</a:t>
            </a:r>
          </a:p>
        </p:txBody>
      </p:sp>
      <p:sp>
        <p:nvSpPr>
          <p:cNvPr id="104" name="Rectangle 103">
            <a:extLst>
              <a:ext uri="{FF2B5EF4-FFF2-40B4-BE49-F238E27FC236}">
                <a16:creationId xmlns:a16="http://schemas.microsoft.com/office/drawing/2014/main" id="{15B78503-FEC0-4645-8411-D9FC7685FB85}"/>
              </a:ext>
            </a:extLst>
          </p:cNvPr>
          <p:cNvSpPr/>
          <p:nvPr/>
        </p:nvSpPr>
        <p:spPr bwMode="auto">
          <a:xfrm>
            <a:off x="7307390" y="506745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intelligence</a:t>
            </a:r>
          </a:p>
        </p:txBody>
      </p:sp>
      <p:sp>
        <p:nvSpPr>
          <p:cNvPr id="230" name="Oval 229">
            <a:extLst>
              <a:ext uri="{FF2B5EF4-FFF2-40B4-BE49-F238E27FC236}">
                <a16:creationId xmlns:a16="http://schemas.microsoft.com/office/drawing/2014/main" id="{0F5139B7-A6DD-D449-99ED-B68A1246B1AD}"/>
              </a:ext>
            </a:extLst>
          </p:cNvPr>
          <p:cNvSpPr/>
          <p:nvPr/>
        </p:nvSpPr>
        <p:spPr bwMode="auto">
          <a:xfrm>
            <a:off x="6692623"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a:extLst>
              <a:ext uri="{FF2B5EF4-FFF2-40B4-BE49-F238E27FC236}">
                <a16:creationId xmlns:a16="http://schemas.microsoft.com/office/drawing/2014/main" id="{2D85E507-51AC-F844-9BA9-F7FCAED8EF2E}"/>
              </a:ext>
            </a:extLst>
          </p:cNvPr>
          <p:cNvSpPr/>
          <p:nvPr/>
        </p:nvSpPr>
        <p:spPr bwMode="auto">
          <a:xfrm>
            <a:off x="6692623"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0AB03042-6939-1540-8083-177F02102C2A}"/>
              </a:ext>
            </a:extLst>
          </p:cNvPr>
          <p:cNvSpPr/>
          <p:nvPr/>
        </p:nvSpPr>
        <p:spPr bwMode="auto">
          <a:xfrm>
            <a:off x="6692623"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29F8511B-02C8-1849-9FB3-AB50BC3FE418}"/>
              </a:ext>
            </a:extLst>
          </p:cNvPr>
          <p:cNvSpPr/>
          <p:nvPr/>
        </p:nvSpPr>
        <p:spPr bwMode="auto">
          <a:xfrm>
            <a:off x="6692623"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6E5ED64D-202B-F74D-AE2D-0B9E734EDE06}"/>
              </a:ext>
            </a:extLst>
          </p:cNvPr>
          <p:cNvSpPr/>
          <p:nvPr/>
        </p:nvSpPr>
        <p:spPr bwMode="auto">
          <a:xfrm>
            <a:off x="6692623" y="1233341"/>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IaaS vs PaaS</a:t>
            </a:r>
          </a:p>
        </p:txBody>
      </p:sp>
      <p:grpSp>
        <p:nvGrpSpPr>
          <p:cNvPr id="105" name="Group 162">
            <a:extLst>
              <a:ext uri="{FF2B5EF4-FFF2-40B4-BE49-F238E27FC236}">
                <a16:creationId xmlns:a16="http://schemas.microsoft.com/office/drawing/2014/main" id="{F4740CE7-6226-384A-8063-E0C9EFB81823}"/>
              </a:ext>
            </a:extLst>
          </p:cNvPr>
          <p:cNvGrpSpPr>
            <a:grpSpLocks noChangeAspect="1"/>
          </p:cNvGrpSpPr>
          <p:nvPr/>
        </p:nvGrpSpPr>
        <p:grpSpPr bwMode="auto">
          <a:xfrm>
            <a:off x="6884405" y="1425495"/>
            <a:ext cx="389574" cy="389573"/>
            <a:chOff x="5194" y="2529"/>
            <a:chExt cx="359" cy="359"/>
          </a:xfrm>
        </p:grpSpPr>
        <p:sp>
          <p:nvSpPr>
            <p:cNvPr id="106" name="AutoShape 161">
              <a:extLst>
                <a:ext uri="{FF2B5EF4-FFF2-40B4-BE49-F238E27FC236}">
                  <a16:creationId xmlns:a16="http://schemas.microsoft.com/office/drawing/2014/main" id="{6E3A033B-B8BA-6141-8D24-C30A137D8897}"/>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3">
              <a:extLst>
                <a:ext uri="{FF2B5EF4-FFF2-40B4-BE49-F238E27FC236}">
                  <a16:creationId xmlns:a16="http://schemas.microsoft.com/office/drawing/2014/main" id="{F957AC32-3F71-8D4F-9FD0-9EE9D4285EEB}"/>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4">
              <a:extLst>
                <a:ext uri="{FF2B5EF4-FFF2-40B4-BE49-F238E27FC236}">
                  <a16:creationId xmlns:a16="http://schemas.microsoft.com/office/drawing/2014/main" id="{2B8A2A7D-9A40-8C43-9E5B-348D199C1189}"/>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3">
            <a:extLst>
              <a:ext uri="{FF2B5EF4-FFF2-40B4-BE49-F238E27FC236}">
                <a16:creationId xmlns:a16="http://schemas.microsoft.com/office/drawing/2014/main" id="{AE6E5BD7-CFEE-5A40-94D2-FB14A0FCA7CA}"/>
              </a:ext>
            </a:extLst>
          </p:cNvPr>
          <p:cNvGrpSpPr>
            <a:grpSpLocks noChangeAspect="1"/>
          </p:cNvGrpSpPr>
          <p:nvPr/>
        </p:nvGrpSpPr>
        <p:grpSpPr bwMode="auto">
          <a:xfrm>
            <a:off x="6921315" y="5100501"/>
            <a:ext cx="334609" cy="463992"/>
            <a:chOff x="1057" y="999"/>
            <a:chExt cx="225" cy="312"/>
          </a:xfrm>
        </p:grpSpPr>
        <p:sp>
          <p:nvSpPr>
            <p:cNvPr id="110" name="AutoShape 12">
              <a:extLst>
                <a:ext uri="{FF2B5EF4-FFF2-40B4-BE49-F238E27FC236}">
                  <a16:creationId xmlns:a16="http://schemas.microsoft.com/office/drawing/2014/main" id="{F30F8D97-7038-4143-BAA9-C3118967864D}"/>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4">
              <a:extLst>
                <a:ext uri="{FF2B5EF4-FFF2-40B4-BE49-F238E27FC236}">
                  <a16:creationId xmlns:a16="http://schemas.microsoft.com/office/drawing/2014/main" id="{AEAC3B4F-FC04-4D43-A749-1751203A9DC7}"/>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
              <a:extLst>
                <a:ext uri="{FF2B5EF4-FFF2-40B4-BE49-F238E27FC236}">
                  <a16:creationId xmlns:a16="http://schemas.microsoft.com/office/drawing/2014/main" id="{D790E764-1855-EC48-ABC3-2105EE6D3CA8}"/>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57DB1CAA-2BC5-AA49-8D17-73183014A48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7">
              <a:extLst>
                <a:ext uri="{FF2B5EF4-FFF2-40B4-BE49-F238E27FC236}">
                  <a16:creationId xmlns:a16="http://schemas.microsoft.com/office/drawing/2014/main" id="{37BA732D-637B-FE4B-94E9-4ABF395ADED6}"/>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4">
            <a:extLst>
              <a:ext uri="{FF2B5EF4-FFF2-40B4-BE49-F238E27FC236}">
                <a16:creationId xmlns:a16="http://schemas.microsoft.com/office/drawing/2014/main" id="{5C04DFB5-9758-8641-BB50-FC538986DF45}"/>
              </a:ext>
            </a:extLst>
          </p:cNvPr>
          <p:cNvGrpSpPr>
            <a:grpSpLocks noChangeAspect="1"/>
          </p:cNvGrpSpPr>
          <p:nvPr/>
        </p:nvGrpSpPr>
        <p:grpSpPr bwMode="auto">
          <a:xfrm>
            <a:off x="6859627" y="4107288"/>
            <a:ext cx="476838" cy="476838"/>
            <a:chOff x="410" y="999"/>
            <a:chExt cx="312" cy="312"/>
          </a:xfrm>
        </p:grpSpPr>
        <p:sp>
          <p:nvSpPr>
            <p:cNvPr id="116" name="AutoShape 3">
              <a:extLst>
                <a:ext uri="{FF2B5EF4-FFF2-40B4-BE49-F238E27FC236}">
                  <a16:creationId xmlns:a16="http://schemas.microsoft.com/office/drawing/2014/main" id="{20B9B06C-3B35-6745-BDA6-37EFBBEBDF3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
              <a:extLst>
                <a:ext uri="{FF2B5EF4-FFF2-40B4-BE49-F238E27FC236}">
                  <a16:creationId xmlns:a16="http://schemas.microsoft.com/office/drawing/2014/main" id="{290EF2C8-1393-AA46-B65D-498B8E763490}"/>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a:extLst>
                <a:ext uri="{FF2B5EF4-FFF2-40B4-BE49-F238E27FC236}">
                  <a16:creationId xmlns:a16="http://schemas.microsoft.com/office/drawing/2014/main" id="{ED12424F-9E97-8B43-B08D-85FFD6B6D13C}"/>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
              <a:extLst>
                <a:ext uri="{FF2B5EF4-FFF2-40B4-BE49-F238E27FC236}">
                  <a16:creationId xmlns:a16="http://schemas.microsoft.com/office/drawing/2014/main" id="{ADC20245-420A-3A48-9E71-27142DCC82EE}"/>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0" name="Graphic 291" descr="gear, wrench, engineer">
            <a:extLst>
              <a:ext uri="{FF2B5EF4-FFF2-40B4-BE49-F238E27FC236}">
                <a16:creationId xmlns:a16="http://schemas.microsoft.com/office/drawing/2014/main" id="{28B8E4ED-C24E-4F46-AF2E-45827A01A590}"/>
              </a:ext>
            </a:extLst>
          </p:cNvPr>
          <p:cNvGrpSpPr/>
          <p:nvPr/>
        </p:nvGrpSpPr>
        <p:grpSpPr>
          <a:xfrm>
            <a:off x="6854047" y="3196351"/>
            <a:ext cx="469145" cy="463993"/>
            <a:chOff x="3513079" y="2994448"/>
            <a:chExt cx="498751" cy="498751"/>
          </a:xfrm>
        </p:grpSpPr>
        <p:sp>
          <p:nvSpPr>
            <p:cNvPr id="121" name="Freeform: Shape 82">
              <a:extLst>
                <a:ext uri="{FF2B5EF4-FFF2-40B4-BE49-F238E27FC236}">
                  <a16:creationId xmlns:a16="http://schemas.microsoft.com/office/drawing/2014/main" id="{3AB2270A-BAF3-CB42-9EAF-71623F9AD0DE}"/>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83">
              <a:extLst>
                <a:ext uri="{FF2B5EF4-FFF2-40B4-BE49-F238E27FC236}">
                  <a16:creationId xmlns:a16="http://schemas.microsoft.com/office/drawing/2014/main" id="{AA7DFFC8-8717-234D-AC2F-137EB7DEFC0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4C5C694C-5746-0B4A-BF49-8DE5EE8B02AE}"/>
              </a:ext>
            </a:extLst>
          </p:cNvPr>
          <p:cNvGrpSpPr>
            <a:grpSpLocks noChangeAspect="1"/>
          </p:cNvGrpSpPr>
          <p:nvPr/>
        </p:nvGrpSpPr>
        <p:grpSpPr>
          <a:xfrm>
            <a:off x="6904402" y="2287577"/>
            <a:ext cx="368434" cy="454695"/>
            <a:chOff x="1980078" y="253998"/>
            <a:chExt cx="3830386" cy="4727197"/>
          </a:xfrm>
        </p:grpSpPr>
        <p:sp>
          <p:nvSpPr>
            <p:cNvPr id="124" name="Rectangle 27">
              <a:extLst>
                <a:ext uri="{FF2B5EF4-FFF2-40B4-BE49-F238E27FC236}">
                  <a16:creationId xmlns:a16="http://schemas.microsoft.com/office/drawing/2014/main" id="{E45B346E-538A-8840-A6CC-FAD4AFB0D73E}"/>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29">
              <a:extLst>
                <a:ext uri="{FF2B5EF4-FFF2-40B4-BE49-F238E27FC236}">
                  <a16:creationId xmlns:a16="http://schemas.microsoft.com/office/drawing/2014/main" id="{BCBCE1A3-D8CA-CE40-8DCC-E02E33513D0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30">
              <a:extLst>
                <a:ext uri="{FF2B5EF4-FFF2-40B4-BE49-F238E27FC236}">
                  <a16:creationId xmlns:a16="http://schemas.microsoft.com/office/drawing/2014/main" id="{310245A4-4DD8-4B40-9B0C-81B8851E302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Shape 136">
              <a:extLst>
                <a:ext uri="{FF2B5EF4-FFF2-40B4-BE49-F238E27FC236}">
                  <a16:creationId xmlns:a16="http://schemas.microsoft.com/office/drawing/2014/main" id="{C6CE4911-EC9C-984A-AEAA-E813FB6F7496}"/>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46" name="Group 52">
            <a:extLst>
              <a:ext uri="{FF2B5EF4-FFF2-40B4-BE49-F238E27FC236}">
                <a16:creationId xmlns:a16="http://schemas.microsoft.com/office/drawing/2014/main" id="{DC4E6925-F336-6041-9B38-23ACCB882879}"/>
              </a:ext>
            </a:extLst>
          </p:cNvPr>
          <p:cNvGrpSpPr>
            <a:grpSpLocks noChangeAspect="1"/>
          </p:cNvGrpSpPr>
          <p:nvPr/>
        </p:nvGrpSpPr>
        <p:grpSpPr bwMode="auto">
          <a:xfrm>
            <a:off x="756517" y="4134699"/>
            <a:ext cx="465917" cy="465917"/>
            <a:chOff x="3411" y="999"/>
            <a:chExt cx="312" cy="312"/>
          </a:xfrm>
        </p:grpSpPr>
        <p:sp>
          <p:nvSpPr>
            <p:cNvPr id="147" name="AutoShape 51">
              <a:extLst>
                <a:ext uri="{FF2B5EF4-FFF2-40B4-BE49-F238E27FC236}">
                  <a16:creationId xmlns:a16="http://schemas.microsoft.com/office/drawing/2014/main" id="{E03FC742-4025-7549-8EED-72E07EF4473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53">
              <a:extLst>
                <a:ext uri="{FF2B5EF4-FFF2-40B4-BE49-F238E27FC236}">
                  <a16:creationId xmlns:a16="http://schemas.microsoft.com/office/drawing/2014/main" id="{0B85F376-A4D5-D74C-BF96-65510EC5CE3E}"/>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4696B60B-B2FC-CF4C-8547-E5D47A428DC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A89D607D-DCF7-194A-8443-6238467B58B4}"/>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8AB17054-38CE-084A-9EA9-158E75201040}"/>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56">
            <a:extLst>
              <a:ext uri="{FF2B5EF4-FFF2-40B4-BE49-F238E27FC236}">
                <a16:creationId xmlns:a16="http://schemas.microsoft.com/office/drawing/2014/main" id="{5C482716-9F98-C14D-A80C-C2F38F581B41}"/>
              </a:ext>
            </a:extLst>
          </p:cNvPr>
          <p:cNvGrpSpPr>
            <a:grpSpLocks noChangeAspect="1"/>
          </p:cNvGrpSpPr>
          <p:nvPr/>
        </p:nvGrpSpPr>
        <p:grpSpPr bwMode="auto">
          <a:xfrm>
            <a:off x="776605" y="1410514"/>
            <a:ext cx="420737" cy="420737"/>
            <a:chOff x="410" y="999"/>
            <a:chExt cx="312" cy="312"/>
          </a:xfrm>
        </p:grpSpPr>
        <p:sp>
          <p:nvSpPr>
            <p:cNvPr id="153" name="Oval 57">
              <a:extLst>
                <a:ext uri="{FF2B5EF4-FFF2-40B4-BE49-F238E27FC236}">
                  <a16:creationId xmlns:a16="http://schemas.microsoft.com/office/drawing/2014/main" id="{195BE2D8-9E90-864B-B1B2-C00D5BECBA0F}"/>
                </a:ext>
              </a:extLst>
            </p:cNvPr>
            <p:cNvSpPr>
              <a:spLocks noChangeArrowheads="1"/>
            </p:cNvSpPr>
            <p:nvPr/>
          </p:nvSpPr>
          <p:spPr bwMode="auto">
            <a:xfrm>
              <a:off x="410"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Oval 58">
              <a:extLst>
                <a:ext uri="{FF2B5EF4-FFF2-40B4-BE49-F238E27FC236}">
                  <a16:creationId xmlns:a16="http://schemas.microsoft.com/office/drawing/2014/main" id="{24F0EED8-9B06-F547-B6AE-5EB34E95F9F9}"/>
                </a:ext>
              </a:extLst>
            </p:cNvPr>
            <p:cNvSpPr>
              <a:spLocks noChangeArrowheads="1"/>
            </p:cNvSpPr>
            <p:nvPr/>
          </p:nvSpPr>
          <p:spPr bwMode="auto">
            <a:xfrm>
              <a:off x="468" y="99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Oval 59">
              <a:extLst>
                <a:ext uri="{FF2B5EF4-FFF2-40B4-BE49-F238E27FC236}">
                  <a16:creationId xmlns:a16="http://schemas.microsoft.com/office/drawing/2014/main" id="{359F151A-75D4-5849-A8C5-C3759F002C35}"/>
                </a:ext>
              </a:extLst>
            </p:cNvPr>
            <p:cNvSpPr>
              <a:spLocks noChangeArrowheads="1"/>
            </p:cNvSpPr>
            <p:nvPr/>
          </p:nvSpPr>
          <p:spPr bwMode="auto">
            <a:xfrm>
              <a:off x="525"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Oval 60">
              <a:extLst>
                <a:ext uri="{FF2B5EF4-FFF2-40B4-BE49-F238E27FC236}">
                  <a16:creationId xmlns:a16="http://schemas.microsoft.com/office/drawing/2014/main" id="{565DEE4C-40D0-AE4A-BFCE-CA84F8788709}"/>
                </a:ext>
              </a:extLst>
            </p:cNvPr>
            <p:cNvSpPr>
              <a:spLocks noChangeArrowheads="1"/>
            </p:cNvSpPr>
            <p:nvPr/>
          </p:nvSpPr>
          <p:spPr bwMode="auto">
            <a:xfrm>
              <a:off x="643"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Oval 61">
              <a:extLst>
                <a:ext uri="{FF2B5EF4-FFF2-40B4-BE49-F238E27FC236}">
                  <a16:creationId xmlns:a16="http://schemas.microsoft.com/office/drawing/2014/main" id="{6A0F03FD-E029-9D4D-9DF2-A1F4341834D0}"/>
                </a:ext>
              </a:extLst>
            </p:cNvPr>
            <p:cNvSpPr>
              <a:spLocks noChangeArrowheads="1"/>
            </p:cNvSpPr>
            <p:nvPr/>
          </p:nvSpPr>
          <p:spPr bwMode="auto">
            <a:xfrm>
              <a:off x="697"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Oval 62">
              <a:extLst>
                <a:ext uri="{FF2B5EF4-FFF2-40B4-BE49-F238E27FC236}">
                  <a16:creationId xmlns:a16="http://schemas.microsoft.com/office/drawing/2014/main" id="{D048A4DF-A0C4-E843-9110-5A27CECE45D2}"/>
                </a:ext>
              </a:extLst>
            </p:cNvPr>
            <p:cNvSpPr>
              <a:spLocks noChangeArrowheads="1"/>
            </p:cNvSpPr>
            <p:nvPr/>
          </p:nvSpPr>
          <p:spPr bwMode="auto">
            <a:xfrm>
              <a:off x="410" y="1057"/>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Oval 63">
              <a:extLst>
                <a:ext uri="{FF2B5EF4-FFF2-40B4-BE49-F238E27FC236}">
                  <a16:creationId xmlns:a16="http://schemas.microsoft.com/office/drawing/2014/main" id="{D7592026-0AE1-F54F-9B2D-9FAF159DBF06}"/>
                </a:ext>
              </a:extLst>
            </p:cNvPr>
            <p:cNvSpPr>
              <a:spLocks noChangeArrowheads="1"/>
            </p:cNvSpPr>
            <p:nvPr/>
          </p:nvSpPr>
          <p:spPr bwMode="auto">
            <a:xfrm>
              <a:off x="468" y="1057"/>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Oval 64">
              <a:extLst>
                <a:ext uri="{FF2B5EF4-FFF2-40B4-BE49-F238E27FC236}">
                  <a16:creationId xmlns:a16="http://schemas.microsoft.com/office/drawing/2014/main" id="{0AD55B51-FA57-0444-BB09-45F4C4C9218A}"/>
                </a:ext>
              </a:extLst>
            </p:cNvPr>
            <p:cNvSpPr>
              <a:spLocks noChangeArrowheads="1"/>
            </p:cNvSpPr>
            <p:nvPr/>
          </p:nvSpPr>
          <p:spPr bwMode="auto">
            <a:xfrm>
              <a:off x="520"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Oval 65">
              <a:extLst>
                <a:ext uri="{FF2B5EF4-FFF2-40B4-BE49-F238E27FC236}">
                  <a16:creationId xmlns:a16="http://schemas.microsoft.com/office/drawing/2014/main" id="{96047637-AC44-314A-8189-99C0EE1543E8}"/>
                </a:ext>
              </a:extLst>
            </p:cNvPr>
            <p:cNvSpPr>
              <a:spLocks noChangeArrowheads="1"/>
            </p:cNvSpPr>
            <p:nvPr/>
          </p:nvSpPr>
          <p:spPr bwMode="auto">
            <a:xfrm>
              <a:off x="638"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Oval 66">
              <a:extLst>
                <a:ext uri="{FF2B5EF4-FFF2-40B4-BE49-F238E27FC236}">
                  <a16:creationId xmlns:a16="http://schemas.microsoft.com/office/drawing/2014/main" id="{5B521695-AFEF-C642-9038-2C4F879E75C1}"/>
                </a:ext>
              </a:extLst>
            </p:cNvPr>
            <p:cNvSpPr>
              <a:spLocks noChangeArrowheads="1"/>
            </p:cNvSpPr>
            <p:nvPr/>
          </p:nvSpPr>
          <p:spPr bwMode="auto">
            <a:xfrm>
              <a:off x="692"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Oval 67">
              <a:extLst>
                <a:ext uri="{FF2B5EF4-FFF2-40B4-BE49-F238E27FC236}">
                  <a16:creationId xmlns:a16="http://schemas.microsoft.com/office/drawing/2014/main" id="{B5894744-CD69-3D46-9D12-AB609A4168F4}"/>
                </a:ext>
              </a:extLst>
            </p:cNvPr>
            <p:cNvSpPr>
              <a:spLocks noChangeArrowheads="1"/>
            </p:cNvSpPr>
            <p:nvPr/>
          </p:nvSpPr>
          <p:spPr bwMode="auto">
            <a:xfrm>
              <a:off x="410" y="1114"/>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68">
              <a:extLst>
                <a:ext uri="{FF2B5EF4-FFF2-40B4-BE49-F238E27FC236}">
                  <a16:creationId xmlns:a16="http://schemas.microsoft.com/office/drawing/2014/main" id="{4D74566A-3363-D843-9AF5-0835524E944F}"/>
                </a:ext>
              </a:extLst>
            </p:cNvPr>
            <p:cNvSpPr>
              <a:spLocks noChangeArrowheads="1"/>
            </p:cNvSpPr>
            <p:nvPr/>
          </p:nvSpPr>
          <p:spPr bwMode="auto">
            <a:xfrm>
              <a:off x="463" y="1109"/>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69">
              <a:extLst>
                <a:ext uri="{FF2B5EF4-FFF2-40B4-BE49-F238E27FC236}">
                  <a16:creationId xmlns:a16="http://schemas.microsoft.com/office/drawing/2014/main" id="{2C8312A1-33E4-BF4A-9826-C9B939CB0CD7}"/>
                </a:ext>
              </a:extLst>
            </p:cNvPr>
            <p:cNvSpPr>
              <a:spLocks noChangeArrowheads="1"/>
            </p:cNvSpPr>
            <p:nvPr/>
          </p:nvSpPr>
          <p:spPr bwMode="auto">
            <a:xfrm>
              <a:off x="692" y="1109"/>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70">
              <a:extLst>
                <a:ext uri="{FF2B5EF4-FFF2-40B4-BE49-F238E27FC236}">
                  <a16:creationId xmlns:a16="http://schemas.microsoft.com/office/drawing/2014/main" id="{5BE16C43-5361-AF4B-A68C-5646E4B139D1}"/>
                </a:ext>
              </a:extLst>
            </p:cNvPr>
            <p:cNvSpPr>
              <a:spLocks noChangeArrowheads="1"/>
            </p:cNvSpPr>
            <p:nvPr/>
          </p:nvSpPr>
          <p:spPr bwMode="auto">
            <a:xfrm>
              <a:off x="410" y="1172"/>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7" name="Oval 71">
              <a:extLst>
                <a:ext uri="{FF2B5EF4-FFF2-40B4-BE49-F238E27FC236}">
                  <a16:creationId xmlns:a16="http://schemas.microsoft.com/office/drawing/2014/main" id="{85E15439-3DCF-E647-A9F1-FABA1CA8A97E}"/>
                </a:ext>
              </a:extLst>
            </p:cNvPr>
            <p:cNvSpPr>
              <a:spLocks noChangeArrowheads="1"/>
            </p:cNvSpPr>
            <p:nvPr/>
          </p:nvSpPr>
          <p:spPr bwMode="auto">
            <a:xfrm>
              <a:off x="410" y="122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8" name="Oval 72">
              <a:extLst>
                <a:ext uri="{FF2B5EF4-FFF2-40B4-BE49-F238E27FC236}">
                  <a16:creationId xmlns:a16="http://schemas.microsoft.com/office/drawing/2014/main" id="{C4D3866F-FA5D-5F4E-A332-E84A975763B9}"/>
                </a:ext>
              </a:extLst>
            </p:cNvPr>
            <p:cNvSpPr>
              <a:spLocks noChangeArrowheads="1"/>
            </p:cNvSpPr>
            <p:nvPr/>
          </p:nvSpPr>
          <p:spPr bwMode="auto">
            <a:xfrm>
              <a:off x="468" y="122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9" name="Oval 73">
              <a:extLst>
                <a:ext uri="{FF2B5EF4-FFF2-40B4-BE49-F238E27FC236}">
                  <a16:creationId xmlns:a16="http://schemas.microsoft.com/office/drawing/2014/main" id="{BCD44474-0446-5B4A-904E-F1DE797FA82A}"/>
                </a:ext>
              </a:extLst>
            </p:cNvPr>
            <p:cNvSpPr>
              <a:spLocks noChangeArrowheads="1"/>
            </p:cNvSpPr>
            <p:nvPr/>
          </p:nvSpPr>
          <p:spPr bwMode="auto">
            <a:xfrm>
              <a:off x="410" y="1286"/>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0" name="Oval 74">
              <a:extLst>
                <a:ext uri="{FF2B5EF4-FFF2-40B4-BE49-F238E27FC236}">
                  <a16:creationId xmlns:a16="http://schemas.microsoft.com/office/drawing/2014/main" id="{05844DC5-4AA1-C34F-B74D-06D5DF7553F3}"/>
                </a:ext>
              </a:extLst>
            </p:cNvPr>
            <p:cNvSpPr>
              <a:spLocks noChangeArrowheads="1"/>
            </p:cNvSpPr>
            <p:nvPr/>
          </p:nvSpPr>
          <p:spPr bwMode="auto">
            <a:xfrm>
              <a:off x="468" y="1286"/>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1" name="Oval 75">
              <a:extLst>
                <a:ext uri="{FF2B5EF4-FFF2-40B4-BE49-F238E27FC236}">
                  <a16:creationId xmlns:a16="http://schemas.microsoft.com/office/drawing/2014/main" id="{BAA34138-6754-7F4F-B5E6-1AA06D5D277A}"/>
                </a:ext>
              </a:extLst>
            </p:cNvPr>
            <p:cNvSpPr>
              <a:spLocks noChangeArrowheads="1"/>
            </p:cNvSpPr>
            <p:nvPr/>
          </p:nvSpPr>
          <p:spPr bwMode="auto">
            <a:xfrm>
              <a:off x="520"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Oval 76">
              <a:extLst>
                <a:ext uri="{FF2B5EF4-FFF2-40B4-BE49-F238E27FC236}">
                  <a16:creationId xmlns:a16="http://schemas.microsoft.com/office/drawing/2014/main" id="{D168501C-B4AF-344A-9608-D1B1C5387A25}"/>
                </a:ext>
              </a:extLst>
            </p:cNvPr>
            <p:cNvSpPr>
              <a:spLocks noChangeArrowheads="1"/>
            </p:cNvSpPr>
            <p:nvPr/>
          </p:nvSpPr>
          <p:spPr bwMode="auto">
            <a:xfrm>
              <a:off x="638"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Oval 77">
              <a:extLst>
                <a:ext uri="{FF2B5EF4-FFF2-40B4-BE49-F238E27FC236}">
                  <a16:creationId xmlns:a16="http://schemas.microsoft.com/office/drawing/2014/main" id="{88EC98DC-C52A-794C-B196-576BDC70BBAC}"/>
                </a:ext>
              </a:extLst>
            </p:cNvPr>
            <p:cNvSpPr>
              <a:spLocks noChangeArrowheads="1"/>
            </p:cNvSpPr>
            <p:nvPr/>
          </p:nvSpPr>
          <p:spPr bwMode="auto">
            <a:xfrm>
              <a:off x="583" y="99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Oval 78">
              <a:extLst>
                <a:ext uri="{FF2B5EF4-FFF2-40B4-BE49-F238E27FC236}">
                  <a16:creationId xmlns:a16="http://schemas.microsoft.com/office/drawing/2014/main" id="{8232B095-7CDE-DE41-8883-F4D1C12A814D}"/>
                </a:ext>
              </a:extLst>
            </p:cNvPr>
            <p:cNvSpPr>
              <a:spLocks noChangeArrowheads="1"/>
            </p:cNvSpPr>
            <p:nvPr/>
          </p:nvSpPr>
          <p:spPr bwMode="auto">
            <a:xfrm>
              <a:off x="579" y="105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Oval 79">
              <a:extLst>
                <a:ext uri="{FF2B5EF4-FFF2-40B4-BE49-F238E27FC236}">
                  <a16:creationId xmlns:a16="http://schemas.microsoft.com/office/drawing/2014/main" id="{1134B4F1-87BC-8947-AFD1-D33080F48D47}"/>
                </a:ext>
              </a:extLst>
            </p:cNvPr>
            <p:cNvSpPr>
              <a:spLocks noChangeArrowheads="1"/>
            </p:cNvSpPr>
            <p:nvPr/>
          </p:nvSpPr>
          <p:spPr bwMode="auto">
            <a:xfrm>
              <a:off x="520"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Oval 80">
              <a:extLst>
                <a:ext uri="{FF2B5EF4-FFF2-40B4-BE49-F238E27FC236}">
                  <a16:creationId xmlns:a16="http://schemas.microsoft.com/office/drawing/2014/main" id="{55E99FFE-664E-A14B-9EB2-C3C799AD6A6D}"/>
                </a:ext>
              </a:extLst>
            </p:cNvPr>
            <p:cNvSpPr>
              <a:spLocks noChangeArrowheads="1"/>
            </p:cNvSpPr>
            <p:nvPr/>
          </p:nvSpPr>
          <p:spPr bwMode="auto">
            <a:xfrm>
              <a:off x="573" y="1104"/>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Oval 81">
              <a:extLst>
                <a:ext uri="{FF2B5EF4-FFF2-40B4-BE49-F238E27FC236}">
                  <a16:creationId xmlns:a16="http://schemas.microsoft.com/office/drawing/2014/main" id="{D7A5BC21-AE1B-8A44-A494-74B18DED96E5}"/>
                </a:ext>
              </a:extLst>
            </p:cNvPr>
            <p:cNvSpPr>
              <a:spLocks noChangeArrowheads="1"/>
            </p:cNvSpPr>
            <p:nvPr/>
          </p:nvSpPr>
          <p:spPr bwMode="auto">
            <a:xfrm>
              <a:off x="638"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Oval 82">
              <a:extLst>
                <a:ext uri="{FF2B5EF4-FFF2-40B4-BE49-F238E27FC236}">
                  <a16:creationId xmlns:a16="http://schemas.microsoft.com/office/drawing/2014/main" id="{4DC805E2-38F8-9C43-B4B0-2909D44F2F83}"/>
                </a:ext>
              </a:extLst>
            </p:cNvPr>
            <p:cNvSpPr>
              <a:spLocks noChangeArrowheads="1"/>
            </p:cNvSpPr>
            <p:nvPr/>
          </p:nvSpPr>
          <p:spPr bwMode="auto">
            <a:xfrm>
              <a:off x="463" y="116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Oval 83">
              <a:extLst>
                <a:ext uri="{FF2B5EF4-FFF2-40B4-BE49-F238E27FC236}">
                  <a16:creationId xmlns:a16="http://schemas.microsoft.com/office/drawing/2014/main" id="{C387EF5B-CB59-014F-A70E-71DF09C07089}"/>
                </a:ext>
              </a:extLst>
            </p:cNvPr>
            <p:cNvSpPr>
              <a:spLocks noChangeArrowheads="1"/>
            </p:cNvSpPr>
            <p:nvPr/>
          </p:nvSpPr>
          <p:spPr bwMode="auto">
            <a:xfrm>
              <a:off x="515"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Oval 84">
              <a:extLst>
                <a:ext uri="{FF2B5EF4-FFF2-40B4-BE49-F238E27FC236}">
                  <a16:creationId xmlns:a16="http://schemas.microsoft.com/office/drawing/2014/main" id="{C62BE5F5-3FB3-DF42-9A00-321606D45B74}"/>
                </a:ext>
              </a:extLst>
            </p:cNvPr>
            <p:cNvSpPr>
              <a:spLocks noChangeArrowheads="1"/>
            </p:cNvSpPr>
            <p:nvPr/>
          </p:nvSpPr>
          <p:spPr bwMode="auto">
            <a:xfrm>
              <a:off x="564" y="1153"/>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1" name="Oval 85">
              <a:extLst>
                <a:ext uri="{FF2B5EF4-FFF2-40B4-BE49-F238E27FC236}">
                  <a16:creationId xmlns:a16="http://schemas.microsoft.com/office/drawing/2014/main" id="{98AC720C-4B48-6B49-9947-1E4640DD0004}"/>
                </a:ext>
              </a:extLst>
            </p:cNvPr>
            <p:cNvSpPr>
              <a:spLocks noChangeArrowheads="1"/>
            </p:cNvSpPr>
            <p:nvPr/>
          </p:nvSpPr>
          <p:spPr bwMode="auto">
            <a:xfrm>
              <a:off x="633"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2" name="Oval 86">
              <a:extLst>
                <a:ext uri="{FF2B5EF4-FFF2-40B4-BE49-F238E27FC236}">
                  <a16:creationId xmlns:a16="http://schemas.microsoft.com/office/drawing/2014/main" id="{92A7E788-2BD4-DF4F-878B-D77C432168A7}"/>
                </a:ext>
              </a:extLst>
            </p:cNvPr>
            <p:cNvSpPr>
              <a:spLocks noChangeArrowheads="1"/>
            </p:cNvSpPr>
            <p:nvPr/>
          </p:nvSpPr>
          <p:spPr bwMode="auto">
            <a:xfrm>
              <a:off x="697" y="117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Oval 87">
              <a:extLst>
                <a:ext uri="{FF2B5EF4-FFF2-40B4-BE49-F238E27FC236}">
                  <a16:creationId xmlns:a16="http://schemas.microsoft.com/office/drawing/2014/main" id="{361AA5D9-69A8-394A-BBB7-0F0FE9CD9070}"/>
                </a:ext>
              </a:extLst>
            </p:cNvPr>
            <p:cNvSpPr>
              <a:spLocks noChangeArrowheads="1"/>
            </p:cNvSpPr>
            <p:nvPr/>
          </p:nvSpPr>
          <p:spPr bwMode="auto">
            <a:xfrm>
              <a:off x="520" y="1224"/>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Oval 88">
              <a:extLst>
                <a:ext uri="{FF2B5EF4-FFF2-40B4-BE49-F238E27FC236}">
                  <a16:creationId xmlns:a16="http://schemas.microsoft.com/office/drawing/2014/main" id="{8C251155-E802-B44E-9BFC-430959CA5A5E}"/>
                </a:ext>
              </a:extLst>
            </p:cNvPr>
            <p:cNvSpPr>
              <a:spLocks noChangeArrowheads="1"/>
            </p:cNvSpPr>
            <p:nvPr/>
          </p:nvSpPr>
          <p:spPr bwMode="auto">
            <a:xfrm>
              <a:off x="573" y="1219"/>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Oval 89">
              <a:extLst>
                <a:ext uri="{FF2B5EF4-FFF2-40B4-BE49-F238E27FC236}">
                  <a16:creationId xmlns:a16="http://schemas.microsoft.com/office/drawing/2014/main" id="{1FA45F94-A6BB-9E4F-82DC-CE9262BA32C2}"/>
                </a:ext>
              </a:extLst>
            </p:cNvPr>
            <p:cNvSpPr>
              <a:spLocks noChangeArrowheads="1"/>
            </p:cNvSpPr>
            <p:nvPr/>
          </p:nvSpPr>
          <p:spPr bwMode="auto">
            <a:xfrm>
              <a:off x="638" y="1226"/>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6" name="Oval 90">
              <a:extLst>
                <a:ext uri="{FF2B5EF4-FFF2-40B4-BE49-F238E27FC236}">
                  <a16:creationId xmlns:a16="http://schemas.microsoft.com/office/drawing/2014/main" id="{A819185D-D819-CF4B-85C5-B334E1C5AC67}"/>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7" name="Oval 91">
              <a:extLst>
                <a:ext uri="{FF2B5EF4-FFF2-40B4-BE49-F238E27FC236}">
                  <a16:creationId xmlns:a16="http://schemas.microsoft.com/office/drawing/2014/main" id="{147F81E7-26D2-AD4F-89C0-CAE7071331AB}"/>
                </a:ext>
              </a:extLst>
            </p:cNvPr>
            <p:cNvSpPr>
              <a:spLocks noChangeArrowheads="1"/>
            </p:cNvSpPr>
            <p:nvPr/>
          </p:nvSpPr>
          <p:spPr bwMode="auto">
            <a:xfrm>
              <a:off x="579" y="1281"/>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8" name="Oval 92">
              <a:extLst>
                <a:ext uri="{FF2B5EF4-FFF2-40B4-BE49-F238E27FC236}">
                  <a16:creationId xmlns:a16="http://schemas.microsoft.com/office/drawing/2014/main" id="{3E7BD891-4D2F-4545-B9BE-AA1367F7185F}"/>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95" name="Group 183">
            <a:extLst>
              <a:ext uri="{FF2B5EF4-FFF2-40B4-BE49-F238E27FC236}">
                <a16:creationId xmlns:a16="http://schemas.microsoft.com/office/drawing/2014/main" id="{49CDE810-F3A3-2142-B340-9AF5751DFD6E}"/>
              </a:ext>
            </a:extLst>
          </p:cNvPr>
          <p:cNvGrpSpPr>
            <a:grpSpLocks noChangeAspect="1"/>
          </p:cNvGrpSpPr>
          <p:nvPr/>
        </p:nvGrpSpPr>
        <p:grpSpPr bwMode="auto">
          <a:xfrm>
            <a:off x="798817" y="2352596"/>
            <a:ext cx="398940" cy="398940"/>
            <a:chOff x="2812" y="2781"/>
            <a:chExt cx="312" cy="312"/>
          </a:xfrm>
        </p:grpSpPr>
        <p:sp>
          <p:nvSpPr>
            <p:cNvPr id="196" name="AutoShape 182">
              <a:extLst>
                <a:ext uri="{FF2B5EF4-FFF2-40B4-BE49-F238E27FC236}">
                  <a16:creationId xmlns:a16="http://schemas.microsoft.com/office/drawing/2014/main" id="{3FD92566-2DA2-EB4F-9AEC-B2BE1B102B96}"/>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84">
              <a:extLst>
                <a:ext uri="{FF2B5EF4-FFF2-40B4-BE49-F238E27FC236}">
                  <a16:creationId xmlns:a16="http://schemas.microsoft.com/office/drawing/2014/main" id="{83581270-BEE7-BD46-B37F-5C1590A85803}"/>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85">
              <a:extLst>
                <a:ext uri="{FF2B5EF4-FFF2-40B4-BE49-F238E27FC236}">
                  <a16:creationId xmlns:a16="http://schemas.microsoft.com/office/drawing/2014/main" id="{ADF12804-5D73-9C4F-8EAF-A5A669B0CE30}"/>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86">
              <a:extLst>
                <a:ext uri="{FF2B5EF4-FFF2-40B4-BE49-F238E27FC236}">
                  <a16:creationId xmlns:a16="http://schemas.microsoft.com/office/drawing/2014/main" id="{89103319-D310-E947-8DB7-4EDCEFE803E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87">
              <a:extLst>
                <a:ext uri="{FF2B5EF4-FFF2-40B4-BE49-F238E27FC236}">
                  <a16:creationId xmlns:a16="http://schemas.microsoft.com/office/drawing/2014/main" id="{9F1C7119-0914-6844-9887-AD9C37C78077}"/>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88">
              <a:extLst>
                <a:ext uri="{FF2B5EF4-FFF2-40B4-BE49-F238E27FC236}">
                  <a16:creationId xmlns:a16="http://schemas.microsoft.com/office/drawing/2014/main" id="{497E5595-C8BF-EA4B-AF02-7CF85326BF44}"/>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89">
              <a:extLst>
                <a:ext uri="{FF2B5EF4-FFF2-40B4-BE49-F238E27FC236}">
                  <a16:creationId xmlns:a16="http://schemas.microsoft.com/office/drawing/2014/main" id="{3D55E8E3-4396-414B-BBC7-9DB07D2B247B}"/>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0">
              <a:extLst>
                <a:ext uri="{FF2B5EF4-FFF2-40B4-BE49-F238E27FC236}">
                  <a16:creationId xmlns:a16="http://schemas.microsoft.com/office/drawing/2014/main" id="{8592A7EE-FA92-E248-950F-835217B063F8}"/>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1">
              <a:extLst>
                <a:ext uri="{FF2B5EF4-FFF2-40B4-BE49-F238E27FC236}">
                  <a16:creationId xmlns:a16="http://schemas.microsoft.com/office/drawing/2014/main" id="{7A5637F3-37EC-7B4C-B4F9-4377675BC832}"/>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2">
              <a:extLst>
                <a:ext uri="{FF2B5EF4-FFF2-40B4-BE49-F238E27FC236}">
                  <a16:creationId xmlns:a16="http://schemas.microsoft.com/office/drawing/2014/main" id="{5C36BC63-3D48-CF47-B2EC-695566C4F489}"/>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3">
              <a:extLst>
                <a:ext uri="{FF2B5EF4-FFF2-40B4-BE49-F238E27FC236}">
                  <a16:creationId xmlns:a16="http://schemas.microsoft.com/office/drawing/2014/main" id="{D40062E0-E966-134A-84BA-A43114490195}"/>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94">
              <a:extLst>
                <a:ext uri="{FF2B5EF4-FFF2-40B4-BE49-F238E27FC236}">
                  <a16:creationId xmlns:a16="http://schemas.microsoft.com/office/drawing/2014/main" id="{D8C22DA2-FAD9-4B43-ACF5-C1B1F228C4BC}"/>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95">
              <a:extLst>
                <a:ext uri="{FF2B5EF4-FFF2-40B4-BE49-F238E27FC236}">
                  <a16:creationId xmlns:a16="http://schemas.microsoft.com/office/drawing/2014/main" id="{9919E656-819D-4F42-84D7-11F4864662A4}"/>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0">
            <a:extLst>
              <a:ext uri="{FF2B5EF4-FFF2-40B4-BE49-F238E27FC236}">
                <a16:creationId xmlns:a16="http://schemas.microsoft.com/office/drawing/2014/main" id="{975F5D21-2C31-AB4C-82D1-0A740C181E24}"/>
              </a:ext>
            </a:extLst>
          </p:cNvPr>
          <p:cNvGrpSpPr>
            <a:grpSpLocks noChangeAspect="1"/>
          </p:cNvGrpSpPr>
          <p:nvPr/>
        </p:nvGrpSpPr>
        <p:grpSpPr bwMode="auto">
          <a:xfrm>
            <a:off x="789403" y="3253522"/>
            <a:ext cx="404026" cy="389367"/>
            <a:chOff x="3764" y="3313"/>
            <a:chExt cx="353" cy="309"/>
          </a:xfrm>
        </p:grpSpPr>
        <p:sp>
          <p:nvSpPr>
            <p:cNvPr id="212" name="Freeform 21">
              <a:extLst>
                <a:ext uri="{FF2B5EF4-FFF2-40B4-BE49-F238E27FC236}">
                  <a16:creationId xmlns:a16="http://schemas.microsoft.com/office/drawing/2014/main" id="{C333B8F8-E4EB-8046-A468-FD24D818B489}"/>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22">
              <a:extLst>
                <a:ext uri="{FF2B5EF4-FFF2-40B4-BE49-F238E27FC236}">
                  <a16:creationId xmlns:a16="http://schemas.microsoft.com/office/drawing/2014/main" id="{20CB90DF-84D5-6146-A55B-3C56BDE3F5A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23">
              <a:extLst>
                <a:ext uri="{FF2B5EF4-FFF2-40B4-BE49-F238E27FC236}">
                  <a16:creationId xmlns:a16="http://schemas.microsoft.com/office/drawing/2014/main" id="{44D3B4FC-57ED-7449-A6EC-05CF7CCDF35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24">
              <a:extLst>
                <a:ext uri="{FF2B5EF4-FFF2-40B4-BE49-F238E27FC236}">
                  <a16:creationId xmlns:a16="http://schemas.microsoft.com/office/drawing/2014/main" id="{9DD2C02A-0728-864E-8C77-CA61911A88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25">
              <a:extLst>
                <a:ext uri="{FF2B5EF4-FFF2-40B4-BE49-F238E27FC236}">
                  <a16:creationId xmlns:a16="http://schemas.microsoft.com/office/drawing/2014/main" id="{E8BEBF60-ADFB-4A47-8B9F-802E9D119EE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26">
              <a:extLst>
                <a:ext uri="{FF2B5EF4-FFF2-40B4-BE49-F238E27FC236}">
                  <a16:creationId xmlns:a16="http://schemas.microsoft.com/office/drawing/2014/main" id="{86FD151A-2723-AB48-A124-6FF7CBEC465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27">
              <a:extLst>
                <a:ext uri="{FF2B5EF4-FFF2-40B4-BE49-F238E27FC236}">
                  <a16:creationId xmlns:a16="http://schemas.microsoft.com/office/drawing/2014/main" id="{3A2F74D6-66F0-7041-B6DA-B23157E2190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28">
              <a:extLst>
                <a:ext uri="{FF2B5EF4-FFF2-40B4-BE49-F238E27FC236}">
                  <a16:creationId xmlns:a16="http://schemas.microsoft.com/office/drawing/2014/main" id="{64FEBD05-FED0-634B-8BC8-98AA8D71718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3582BC60-6208-2A4D-8EFE-BD3575981D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CCCBCB5C-CDFC-5541-9A6E-6B3701BD3989}"/>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6789DA14-4580-2345-8B53-5495AC197317}"/>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32">
              <a:extLst>
                <a:ext uri="{FF2B5EF4-FFF2-40B4-BE49-F238E27FC236}">
                  <a16:creationId xmlns:a16="http://schemas.microsoft.com/office/drawing/2014/main" id="{12AD7FD1-3414-3344-833F-2CDC17B8EE0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33">
              <a:extLst>
                <a:ext uri="{FF2B5EF4-FFF2-40B4-BE49-F238E27FC236}">
                  <a16:creationId xmlns:a16="http://schemas.microsoft.com/office/drawing/2014/main" id="{7B43CE1C-A1B8-6C44-B739-E46DD1A9A9E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34">
              <a:extLst>
                <a:ext uri="{FF2B5EF4-FFF2-40B4-BE49-F238E27FC236}">
                  <a16:creationId xmlns:a16="http://schemas.microsoft.com/office/drawing/2014/main" id="{D4F7D4EA-1136-5D43-8973-D4F61CFFFC4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35">
              <a:extLst>
                <a:ext uri="{FF2B5EF4-FFF2-40B4-BE49-F238E27FC236}">
                  <a16:creationId xmlns:a16="http://schemas.microsoft.com/office/drawing/2014/main" id="{F3889F15-22B6-AA44-A1EB-FE678B8BF2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6">
              <a:extLst>
                <a:ext uri="{FF2B5EF4-FFF2-40B4-BE49-F238E27FC236}">
                  <a16:creationId xmlns:a16="http://schemas.microsoft.com/office/drawing/2014/main" id="{E154B59A-8FA6-AD4D-83AD-10CBC9A1722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37">
              <a:extLst>
                <a:ext uri="{FF2B5EF4-FFF2-40B4-BE49-F238E27FC236}">
                  <a16:creationId xmlns:a16="http://schemas.microsoft.com/office/drawing/2014/main" id="{6C7550A3-70F2-1845-BD7E-BBF6ABCFF3F0}"/>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8">
              <a:extLst>
                <a:ext uri="{FF2B5EF4-FFF2-40B4-BE49-F238E27FC236}">
                  <a16:creationId xmlns:a16="http://schemas.microsoft.com/office/drawing/2014/main" id="{7574B285-2E50-214C-A7F4-BDFBF5F9BEC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AE8CA10F-5413-B944-9B8E-9B2FE8DD6A2A}"/>
              </a:ext>
            </a:extLst>
          </p:cNvPr>
          <p:cNvGrpSpPr/>
          <p:nvPr/>
        </p:nvGrpSpPr>
        <p:grpSpPr>
          <a:xfrm>
            <a:off x="0" y="6215635"/>
            <a:ext cx="11444140" cy="324677"/>
            <a:chOff x="0" y="6058468"/>
            <a:chExt cx="11444140" cy="324677"/>
          </a:xfrm>
        </p:grpSpPr>
        <p:cxnSp>
          <p:nvCxnSpPr>
            <p:cNvPr id="140" name="Straight Arrow Connector 139">
              <a:extLst>
                <a:ext uri="{FF2B5EF4-FFF2-40B4-BE49-F238E27FC236}">
                  <a16:creationId xmlns:a16="http://schemas.microsoft.com/office/drawing/2014/main" id="{7D094BB5-1C84-8443-A366-340BC887715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721EECFC-D108-FF43-8E57-E49156A1767E}"/>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id="{0B9F3F94-2728-2D4E-BCB1-B5CD823871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B326DE6F-EAD4-3340-B3B7-D9167CF5566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11DB4927-83C4-2641-AEA5-5C1FD2590A6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EDFC4531-C742-7C4B-BB0D-229A6FD4629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9" name="TextBox 208">
              <a:extLst>
                <a:ext uri="{FF2B5EF4-FFF2-40B4-BE49-F238E27FC236}">
                  <a16:creationId xmlns:a16="http://schemas.microsoft.com/office/drawing/2014/main" id="{4BFBA05F-A2BC-F945-89D9-D2666EC4853A}"/>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2EB7B850-084A-1849-96F9-E9102C164537}"/>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239" name="TextBox 238">
              <a:extLst>
                <a:ext uri="{FF2B5EF4-FFF2-40B4-BE49-F238E27FC236}">
                  <a16:creationId xmlns:a16="http://schemas.microsoft.com/office/drawing/2014/main" id="{0CCC62C2-15A0-6341-9DDA-020D40F9BAE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40" name="TextBox 239">
              <a:extLst>
                <a:ext uri="{FF2B5EF4-FFF2-40B4-BE49-F238E27FC236}">
                  <a16:creationId xmlns:a16="http://schemas.microsoft.com/office/drawing/2014/main" id="{7E216DD2-8840-0A46-9070-26F4E0E20FB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41" name="TextBox 240">
              <a:extLst>
                <a:ext uri="{FF2B5EF4-FFF2-40B4-BE49-F238E27FC236}">
                  <a16:creationId xmlns:a16="http://schemas.microsoft.com/office/drawing/2014/main" id="{E3B51927-B91A-3B44-A3F4-597B9D1D0EF4}"/>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grpSp>
        <p:nvGrpSpPr>
          <p:cNvPr id="242" name="Group 241">
            <a:extLst>
              <a:ext uri="{FF2B5EF4-FFF2-40B4-BE49-F238E27FC236}">
                <a16:creationId xmlns:a16="http://schemas.microsoft.com/office/drawing/2014/main" id="{40ABB54D-0BC8-464E-A90E-71D54C8DECDD}"/>
              </a:ext>
            </a:extLst>
          </p:cNvPr>
          <p:cNvGrpSpPr/>
          <p:nvPr/>
        </p:nvGrpSpPr>
        <p:grpSpPr>
          <a:xfrm>
            <a:off x="733415" y="5076351"/>
            <a:ext cx="491675" cy="491677"/>
            <a:chOff x="587828" y="3719272"/>
            <a:chExt cx="1442357" cy="1442360"/>
          </a:xfrm>
        </p:grpSpPr>
        <p:sp>
          <p:nvSpPr>
            <p:cNvPr id="243" name="Oval 242">
              <a:extLst>
                <a:ext uri="{FF2B5EF4-FFF2-40B4-BE49-F238E27FC236}">
                  <a16:creationId xmlns:a16="http://schemas.microsoft.com/office/drawing/2014/main" id="{DF20E4FF-CE2C-497B-9051-1B9AFAFFB780}"/>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44" name="Freeform: Shape 557">
              <a:extLst>
                <a:ext uri="{FF2B5EF4-FFF2-40B4-BE49-F238E27FC236}">
                  <a16:creationId xmlns:a16="http://schemas.microsoft.com/office/drawing/2014/main" id="{8EC4A9D0-159B-4A68-B97D-19634BB1922B}"/>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45" name="Freeform: Shape 558">
              <a:extLst>
                <a:ext uri="{FF2B5EF4-FFF2-40B4-BE49-F238E27FC236}">
                  <a16:creationId xmlns:a16="http://schemas.microsoft.com/office/drawing/2014/main" id="{AAD961E0-84A9-4A70-B625-A51692D261A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4162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500"/>
                                        <p:tgtEl>
                                          <p:spTgt spid="2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fade">
                                      <p:cBhvr>
                                        <p:cTn id="25" dur="500"/>
                                        <p:tgtEl>
                                          <p:spTgt spid="2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6"/>
                                        </p:tgtEl>
                                        <p:attrNameLst>
                                          <p:attrName>style.visibility</p:attrName>
                                        </p:attrNameLst>
                                      </p:cBhvr>
                                      <p:to>
                                        <p:strVal val="visible"/>
                                      </p:to>
                                    </p:set>
                                    <p:animEffect transition="in" filter="fade">
                                      <p:cBhvr>
                                        <p:cTn id="28" dur="500"/>
                                        <p:tgtEl>
                                          <p:spTgt spid="2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7"/>
                                        </p:tgtEl>
                                        <p:attrNameLst>
                                          <p:attrName>style.visibility</p:attrName>
                                        </p:attrNameLst>
                                      </p:cBhvr>
                                      <p:to>
                                        <p:strVal val="visible"/>
                                      </p:to>
                                    </p:set>
                                    <p:animEffect transition="in" filter="fade">
                                      <p:cBhvr>
                                        <p:cTn id="31" dur="500"/>
                                        <p:tgtEl>
                                          <p:spTgt spid="2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8"/>
                                        </p:tgtEl>
                                        <p:attrNameLst>
                                          <p:attrName>style.visibility</p:attrName>
                                        </p:attrNameLst>
                                      </p:cBhvr>
                                      <p:to>
                                        <p:strVal val="visible"/>
                                      </p:to>
                                    </p:set>
                                    <p:animEffect transition="in" filter="fade">
                                      <p:cBhvr>
                                        <p:cTn id="34" dur="500"/>
                                        <p:tgtEl>
                                          <p:spTgt spid="238"/>
                                        </p:tgtEl>
                                      </p:cBhvr>
                                    </p:animEffect>
                                  </p:childTnLst>
                                </p:cTn>
                              </p:par>
                              <p:par>
                                <p:cTn id="35" presetID="10"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nodeType="withEffect">
                                  <p:stCondLst>
                                    <p:cond delay="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0"/>
                                  </p:stCondLst>
                                  <p:childTnLst>
                                    <p:set>
                                      <p:cBhvr>
                                        <p:cTn id="42" dur="1" fill="hold">
                                          <p:stCondLst>
                                            <p:cond delay="0"/>
                                          </p:stCondLst>
                                        </p:cTn>
                                        <p:tgtEl>
                                          <p:spTgt spid="195"/>
                                        </p:tgtEl>
                                        <p:attrNameLst>
                                          <p:attrName>style.visibility</p:attrName>
                                        </p:attrNameLst>
                                      </p:cBhvr>
                                      <p:to>
                                        <p:strVal val="visible"/>
                                      </p:to>
                                    </p:set>
                                    <p:animEffect transition="in" filter="fade">
                                      <p:cBhvr>
                                        <p:cTn id="43" dur="500"/>
                                        <p:tgtEl>
                                          <p:spTgt spid="195"/>
                                        </p:tgtEl>
                                      </p:cBhvr>
                                    </p:animEffect>
                                  </p:childTnLst>
                                </p:cTn>
                              </p:par>
                              <p:par>
                                <p:cTn id="44" presetID="10" presetClass="entr" presetSubtype="0" fill="hold" nodeType="withEffect">
                                  <p:stCondLst>
                                    <p:cond delay="0"/>
                                  </p:stCondLst>
                                  <p:childTnLst>
                                    <p:set>
                                      <p:cBhvr>
                                        <p:cTn id="45" dur="1" fill="hold">
                                          <p:stCondLst>
                                            <p:cond delay="0"/>
                                          </p:stCondLst>
                                        </p:cTn>
                                        <p:tgtEl>
                                          <p:spTgt spid="211"/>
                                        </p:tgtEl>
                                        <p:attrNameLst>
                                          <p:attrName>style.visibility</p:attrName>
                                        </p:attrNameLst>
                                      </p:cBhvr>
                                      <p:to>
                                        <p:strVal val="visible"/>
                                      </p:to>
                                    </p:set>
                                    <p:animEffect transition="in" filter="fade">
                                      <p:cBhvr>
                                        <p:cTn id="46" dur="500"/>
                                        <p:tgtEl>
                                          <p:spTgt spid="211"/>
                                        </p:tgtEl>
                                      </p:cBhvr>
                                    </p:animEffect>
                                  </p:childTnLst>
                                </p:cTn>
                              </p:par>
                              <p:par>
                                <p:cTn id="47" presetID="10" presetClass="entr" presetSubtype="0" fill="hold" nodeType="withEffect">
                                  <p:stCondLst>
                                    <p:cond delay="0"/>
                                  </p:stCondLst>
                                  <p:childTnLst>
                                    <p:set>
                                      <p:cBhvr>
                                        <p:cTn id="48" dur="1" fill="hold">
                                          <p:stCondLst>
                                            <p:cond delay="0"/>
                                          </p:stCondLst>
                                        </p:cTn>
                                        <p:tgtEl>
                                          <p:spTgt spid="242"/>
                                        </p:tgtEl>
                                        <p:attrNameLst>
                                          <p:attrName>style.visibility</p:attrName>
                                        </p:attrNameLst>
                                      </p:cBhvr>
                                      <p:to>
                                        <p:strVal val="visible"/>
                                      </p:to>
                                    </p:set>
                                    <p:animEffect transition="in" filter="fade">
                                      <p:cBhvr>
                                        <p:cTn id="49" dur="500"/>
                                        <p:tgtEl>
                                          <p:spTgt spid="242"/>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00"/>
                                        </p:tgtEl>
                                        <p:attrNameLst>
                                          <p:attrName>style.visibility</p:attrName>
                                        </p:attrNameLst>
                                      </p:cBhvr>
                                      <p:to>
                                        <p:strVal val="visible"/>
                                      </p:to>
                                    </p:set>
                                    <p:animEffect transition="in" filter="fade">
                                      <p:cBhvr>
                                        <p:cTn id="53" dur="500"/>
                                        <p:tgtEl>
                                          <p:spTgt spid="10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1"/>
                                        </p:tgtEl>
                                        <p:attrNameLst>
                                          <p:attrName>style.visibility</p:attrName>
                                        </p:attrNameLst>
                                      </p:cBhvr>
                                      <p:to>
                                        <p:strVal val="visible"/>
                                      </p:to>
                                    </p:set>
                                    <p:animEffect transition="in" filter="fade">
                                      <p:cBhvr>
                                        <p:cTn id="56" dur="500"/>
                                        <p:tgtEl>
                                          <p:spTgt spid="10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animEffect transition="in" filter="fade">
                                      <p:cBhvr>
                                        <p:cTn id="59" dur="500"/>
                                        <p:tgtEl>
                                          <p:spTgt spid="10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4"/>
                                        </p:tgtEl>
                                        <p:attrNameLst>
                                          <p:attrName>style.visibility</p:attrName>
                                        </p:attrNameLst>
                                      </p:cBhvr>
                                      <p:to>
                                        <p:strVal val="visible"/>
                                      </p:to>
                                    </p:set>
                                    <p:animEffect transition="in" filter="fade">
                                      <p:cBhvr>
                                        <p:cTn id="65" dur="500"/>
                                        <p:tgtEl>
                                          <p:spTgt spid="10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0"/>
                                        </p:tgtEl>
                                        <p:attrNameLst>
                                          <p:attrName>style.visibility</p:attrName>
                                        </p:attrNameLst>
                                      </p:cBhvr>
                                      <p:to>
                                        <p:strVal val="visible"/>
                                      </p:to>
                                    </p:set>
                                    <p:animEffect transition="in" filter="fade">
                                      <p:cBhvr>
                                        <p:cTn id="68" dur="500"/>
                                        <p:tgtEl>
                                          <p:spTgt spid="2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1"/>
                                        </p:tgtEl>
                                        <p:attrNameLst>
                                          <p:attrName>style.visibility</p:attrName>
                                        </p:attrNameLst>
                                      </p:cBhvr>
                                      <p:to>
                                        <p:strVal val="visible"/>
                                      </p:to>
                                    </p:set>
                                    <p:animEffect transition="in" filter="fade">
                                      <p:cBhvr>
                                        <p:cTn id="71" dur="500"/>
                                        <p:tgtEl>
                                          <p:spTgt spid="23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32"/>
                                        </p:tgtEl>
                                        <p:attrNameLst>
                                          <p:attrName>style.visibility</p:attrName>
                                        </p:attrNameLst>
                                      </p:cBhvr>
                                      <p:to>
                                        <p:strVal val="visible"/>
                                      </p:to>
                                    </p:set>
                                    <p:animEffect transition="in" filter="fade">
                                      <p:cBhvr>
                                        <p:cTn id="74" dur="500"/>
                                        <p:tgtEl>
                                          <p:spTgt spid="2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3"/>
                                        </p:tgtEl>
                                        <p:attrNameLst>
                                          <p:attrName>style.visibility</p:attrName>
                                        </p:attrNameLst>
                                      </p:cBhvr>
                                      <p:to>
                                        <p:strVal val="visible"/>
                                      </p:to>
                                    </p:set>
                                    <p:animEffect transition="in" filter="fade">
                                      <p:cBhvr>
                                        <p:cTn id="77" dur="500"/>
                                        <p:tgtEl>
                                          <p:spTgt spid="2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fade">
                                      <p:cBhvr>
                                        <p:cTn id="80" dur="500"/>
                                        <p:tgtEl>
                                          <p:spTgt spid="8"/>
                                        </p:tgtEl>
                                      </p:cBhvr>
                                    </p:animEffect>
                                  </p:childTnLst>
                                </p:cTn>
                              </p:par>
                              <p:par>
                                <p:cTn id="81" presetID="10" presetClass="entr" presetSubtype="0" fill="hold" nodeType="withEffect">
                                  <p:stCondLst>
                                    <p:cond delay="0"/>
                                  </p:stCondLst>
                                  <p:childTnLst>
                                    <p:set>
                                      <p:cBhvr>
                                        <p:cTn id="82" dur="1" fill="hold">
                                          <p:stCondLst>
                                            <p:cond delay="0"/>
                                          </p:stCondLst>
                                        </p:cTn>
                                        <p:tgtEl>
                                          <p:spTgt spid="105"/>
                                        </p:tgtEl>
                                        <p:attrNameLst>
                                          <p:attrName>style.visibility</p:attrName>
                                        </p:attrNameLst>
                                      </p:cBhvr>
                                      <p:to>
                                        <p:strVal val="visible"/>
                                      </p:to>
                                    </p:set>
                                    <p:animEffect transition="in" filter="fade">
                                      <p:cBhvr>
                                        <p:cTn id="83" dur="500"/>
                                        <p:tgtEl>
                                          <p:spTgt spid="105"/>
                                        </p:tgtEl>
                                      </p:cBhvr>
                                    </p:animEffect>
                                  </p:childTnLst>
                                </p:cTn>
                              </p:par>
                              <p:par>
                                <p:cTn id="84" presetID="10" presetClass="entr" presetSubtype="0" fill="hold" nodeType="with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500"/>
                                        <p:tgtEl>
                                          <p:spTgt spid="109"/>
                                        </p:tgtEl>
                                      </p:cBhvr>
                                    </p:animEffect>
                                  </p:childTnLst>
                                </p:cTn>
                              </p:par>
                              <p:par>
                                <p:cTn id="87" presetID="10" presetClass="entr" presetSubtype="0" fill="hold" nodeType="withEffect">
                                  <p:stCondLst>
                                    <p:cond delay="0"/>
                                  </p:stCondLst>
                                  <p:childTnLst>
                                    <p:set>
                                      <p:cBhvr>
                                        <p:cTn id="88" dur="1" fill="hold">
                                          <p:stCondLst>
                                            <p:cond delay="0"/>
                                          </p:stCondLst>
                                        </p:cTn>
                                        <p:tgtEl>
                                          <p:spTgt spid="115"/>
                                        </p:tgtEl>
                                        <p:attrNameLst>
                                          <p:attrName>style.visibility</p:attrName>
                                        </p:attrNameLst>
                                      </p:cBhvr>
                                      <p:to>
                                        <p:strVal val="visible"/>
                                      </p:to>
                                    </p:set>
                                    <p:animEffect transition="in" filter="fade">
                                      <p:cBhvr>
                                        <p:cTn id="89" dur="500"/>
                                        <p:tgtEl>
                                          <p:spTgt spid="115"/>
                                        </p:tgtEl>
                                      </p:cBhvr>
                                    </p:animEffect>
                                  </p:childTnLst>
                                </p:cTn>
                              </p:par>
                              <p:par>
                                <p:cTn id="90" presetID="10" presetClass="entr" presetSubtype="0" fill="hold" nodeType="withEffect">
                                  <p:stCondLst>
                                    <p:cond delay="0"/>
                                  </p:stCondLst>
                                  <p:childTnLst>
                                    <p:set>
                                      <p:cBhvr>
                                        <p:cTn id="91" dur="1" fill="hold">
                                          <p:stCondLst>
                                            <p:cond delay="0"/>
                                          </p:stCondLst>
                                        </p:cTn>
                                        <p:tgtEl>
                                          <p:spTgt spid="120"/>
                                        </p:tgtEl>
                                        <p:attrNameLst>
                                          <p:attrName>style.visibility</p:attrName>
                                        </p:attrNameLst>
                                      </p:cBhvr>
                                      <p:to>
                                        <p:strVal val="visible"/>
                                      </p:to>
                                    </p:set>
                                    <p:animEffect transition="in" filter="fade">
                                      <p:cBhvr>
                                        <p:cTn id="92" dur="500"/>
                                        <p:tgtEl>
                                          <p:spTgt spid="120"/>
                                        </p:tgtEl>
                                      </p:cBhvr>
                                    </p:animEffect>
                                  </p:childTnLst>
                                </p:cTn>
                              </p:par>
                              <p:par>
                                <p:cTn id="93" presetID="10" presetClass="entr" presetSubtype="0" fill="hold" nodeType="withEffect">
                                  <p:stCondLst>
                                    <p:cond delay="0"/>
                                  </p:stCondLst>
                                  <p:childTnLst>
                                    <p:set>
                                      <p:cBhvr>
                                        <p:cTn id="94" dur="1" fill="hold">
                                          <p:stCondLst>
                                            <p:cond delay="0"/>
                                          </p:stCondLst>
                                        </p:cTn>
                                        <p:tgtEl>
                                          <p:spTgt spid="123"/>
                                        </p:tgtEl>
                                        <p:attrNameLst>
                                          <p:attrName>style.visibility</p:attrName>
                                        </p:attrNameLst>
                                      </p:cBhvr>
                                      <p:to>
                                        <p:strVal val="visible"/>
                                      </p:to>
                                    </p:set>
                                    <p:animEffect transition="in" filter="fade">
                                      <p:cBhvr>
                                        <p:cTn id="95"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6" grpId="0" animBg="1"/>
      <p:bldP spid="97" grpId="0" animBg="1"/>
      <p:bldP spid="98" grpId="0" animBg="1"/>
      <p:bldP spid="99" grpId="0" animBg="1"/>
      <p:bldP spid="234" grpId="0" animBg="1"/>
      <p:bldP spid="235" grpId="0" animBg="1"/>
      <p:bldP spid="236" grpId="0" animBg="1"/>
      <p:bldP spid="237" grpId="0" animBg="1"/>
      <p:bldP spid="238" grpId="0" animBg="1"/>
      <p:bldP spid="100" grpId="0" animBg="1"/>
      <p:bldP spid="101" grpId="0" animBg="1"/>
      <p:bldP spid="102" grpId="0" animBg="1"/>
      <p:bldP spid="103" grpId="0" animBg="1"/>
      <p:bldP spid="104" grpId="0" animBg="1"/>
      <p:bldP spid="230" grpId="0" animBg="1"/>
      <p:bldP spid="231" grpId="0" animBg="1"/>
      <p:bldP spid="232" grpId="0" animBg="1"/>
      <p:bldP spid="233"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Near zero downtime migration using log shipping</a:t>
            </a:r>
          </a:p>
          <a:p>
            <a:pPr lvl="0" defTabSz="914400">
              <a:spcBef>
                <a:spcPts val="600"/>
              </a:spcBef>
              <a:defRPr/>
            </a:pPr>
            <a:r>
              <a:rPr lang="en-US" sz="1200">
                <a:solidFill>
                  <a:srgbClr val="000000"/>
                </a:solidFill>
              </a:rPr>
              <a:t>Fully managed business continuity with failover groups</a:t>
            </a:r>
          </a:p>
          <a:p>
            <a:pPr lvl="0" defTabSz="914400">
              <a:spcBef>
                <a:spcPts val="600"/>
              </a:spcBef>
              <a:defRPr/>
            </a:pPr>
            <a:r>
              <a:rPr lang="en-US" sz="1200">
                <a:solidFill>
                  <a:srgbClr val="000000"/>
                </a:solidFill>
              </a:rPr>
              <a:t>Projected return on investment of 212 percent over three years</a:t>
            </a:r>
            <a:r>
              <a:rPr lang="en-US" sz="1200" baseline="30000">
                <a:solidFill>
                  <a:srgbClr val="000000"/>
                </a:solidFill>
              </a:rPr>
              <a:t>1</a:t>
            </a:r>
            <a:r>
              <a:rPr lang="en-US" sz="1200">
                <a:solidFill>
                  <a:srgbClr val="000000"/>
                </a:solidFill>
              </a:rPr>
              <a:t> </a:t>
            </a:r>
          </a:p>
          <a:p>
            <a:pPr lvl="0" defTabSz="914400">
              <a:spcBef>
                <a:spcPts val="600"/>
              </a:spcBef>
              <a:defRPr/>
            </a:pPr>
            <a:r>
              <a:rPr lang="en-US" sz="1200">
                <a:solidFill>
                  <a:srgbClr val="000000"/>
                </a:solidFill>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instance or instance pool</a:t>
            </a:r>
          </a:p>
          <a:p>
            <a:pPr lvl="0" defTabSz="914400">
              <a:spcBef>
                <a:spcPts val="600"/>
              </a:spcBef>
              <a:defRPr/>
            </a:pPr>
            <a:r>
              <a:rPr lang="en-US" sz="1200">
                <a:solidFill>
                  <a:srgbClr val="000000"/>
                </a:solidFill>
              </a:rPr>
              <a:t>SQL Server surface area (vast majority)</a:t>
            </a:r>
          </a:p>
          <a:p>
            <a:pPr lvl="0" defTabSz="914400">
              <a:spcBef>
                <a:spcPts val="600"/>
              </a:spcBef>
              <a:defRPr/>
            </a:pPr>
            <a:r>
              <a:rPr lang="en-US" sz="1200">
                <a:solidFill>
                  <a:srgbClr val="000000"/>
                </a:solidFill>
              </a:rPr>
              <a:t>Native virtual network support</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solidFill>
                  <a:srgbClr val="000000"/>
                </a:solidFill>
              </a:rPr>
              <a:t>Customer challenge </a:t>
            </a:r>
          </a:p>
          <a:p>
            <a:pPr lvl="0" defTabSz="914314">
              <a:buClr>
                <a:srgbClr val="0078D4"/>
              </a:buClr>
              <a:defRPr/>
            </a:pPr>
            <a:r>
              <a:rPr lang="en-US" sz="1200" b="0">
                <a:solidFill>
                  <a:srgbClr val="000000"/>
                </a:solidFill>
                <a:latin typeface="Segoe UI"/>
              </a:rPr>
              <a:t>I want to migrate to the cloud, remove management overhead, but I need instance-scoped features (Service Broker, SQL Server Agent,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t>Solution </a:t>
            </a:r>
          </a:p>
          <a:p>
            <a:pPr lvl="1">
              <a:buClr>
                <a:srgbClr val="0078D4"/>
              </a:buClr>
              <a:defRPr/>
            </a:pPr>
            <a:r>
              <a:rPr lang="en-US" sz="1200">
                <a:solidFill>
                  <a:schemeClr val="tx1"/>
                </a:solidFill>
                <a:latin typeface="Segoe UI" panose="020B0502040204020203" pitchFamily="34" charset="0"/>
              </a:rPr>
              <a:t>Managed instance combines leading security features with SQL Server compatibility and  business model designed for on-premises customers</a:t>
            </a:r>
          </a:p>
        </p:txBody>
      </p:sp>
      <p:cxnSp>
        <p:nvCxnSpPr>
          <p:cNvPr id="91" name="Straight Connector 90">
            <a:extLst>
              <a:ext uri="{FF2B5EF4-FFF2-40B4-BE49-F238E27FC236}">
                <a16:creationId xmlns:a16="http://schemas.microsoft.com/office/drawing/2014/main" id="{C035C4DE-A02F-B94E-A40B-877C328D3104}"/>
              </a:ext>
            </a:extLst>
          </p:cNvPr>
          <p:cNvCxnSpPr>
            <a:cxnSpLocks/>
          </p:cNvCxnSpPr>
          <p:nvPr/>
        </p:nvCxnSpPr>
        <p:spPr>
          <a:xfrm>
            <a:off x="2660836" y="4765764"/>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3A3B85F-F861-F548-B1A1-0738D3EA6D49}"/>
              </a:ext>
            </a:extLst>
          </p:cNvPr>
          <p:cNvCxnSpPr>
            <a:cxnSpLocks/>
          </p:cNvCxnSpPr>
          <p:nvPr/>
        </p:nvCxnSpPr>
        <p:spPr>
          <a:xfrm>
            <a:off x="587292" y="4758436"/>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DBD2A07-FB6F-0C4E-96A4-2A09DA306610}"/>
              </a:ext>
            </a:extLst>
          </p:cNvPr>
          <p:cNvSpPr txBox="1"/>
          <p:nvPr/>
        </p:nvSpPr>
        <p:spPr>
          <a:xfrm>
            <a:off x="566174" y="5685856"/>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3">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a:t>Azure SQL managed instance eases cloud migration  </a:t>
            </a:r>
          </a:p>
        </p:txBody>
      </p:sp>
      <p:sp>
        <p:nvSpPr>
          <p:cNvPr id="40" name="Rectangle 39">
            <a:extLst>
              <a:ext uri="{FF2B5EF4-FFF2-40B4-BE49-F238E27FC236}">
                <a16:creationId xmlns:a16="http://schemas.microsoft.com/office/drawing/2014/main" id="{4405A422-47EC-F44D-BFAD-91BE07509476}"/>
              </a:ext>
            </a:extLst>
          </p:cNvPr>
          <p:cNvSpPr/>
          <p:nvPr/>
        </p:nvSpPr>
        <p:spPr>
          <a:xfrm>
            <a:off x="2981390" y="4832461"/>
            <a:ext cx="7925986"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Komatsu easily migrated 1.5 TBs of data thanks to near complete compatibility with SQL Server, plus 49% cost reduction and 25-30% performance gains. </a:t>
            </a:r>
          </a:p>
        </p:txBody>
      </p:sp>
      <p:pic>
        <p:nvPicPr>
          <p:cNvPr id="4" name="Picture 3">
            <a:extLst>
              <a:ext uri="{FF2B5EF4-FFF2-40B4-BE49-F238E27FC236}">
                <a16:creationId xmlns:a16="http://schemas.microsoft.com/office/drawing/2014/main" id="{3CD683EB-CB65-AC42-B5FA-58DFEF3797E0}"/>
              </a:ext>
            </a:extLst>
          </p:cNvPr>
          <p:cNvPicPr>
            <a:picLocks noChangeAspect="1"/>
          </p:cNvPicPr>
          <p:nvPr/>
        </p:nvPicPr>
        <p:blipFill>
          <a:blip r:embed="rId4"/>
          <a:stretch>
            <a:fillRect/>
          </a:stretch>
        </p:blipFill>
        <p:spPr>
          <a:xfrm>
            <a:off x="750378" y="4904587"/>
            <a:ext cx="1589906" cy="297874"/>
          </a:xfrm>
          <a:prstGeom prst="rect">
            <a:avLst/>
          </a:prstGeom>
        </p:spPr>
      </p:pic>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63109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93" grpId="0"/>
      <p:bldP spid="40"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1.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2.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3.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 id="{80B13A08-4A7F-4AFB-BA0B-556BDA09B89E}" vid="{24C708D8-EDB3-4A74-BA9F-0CAE79652690}"/>
    </a:ext>
  </a:extLst>
</a:theme>
</file>

<file path=ppt/theme/theme16.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4" ma:contentTypeDescription="Create a new document." ma:contentTypeScope="" ma:versionID="ea15ef637f0a37d43afc866ba8273cdd">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fe235ac52816fb78ccc8171385bec4fc"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http://schemas.microsoft.com/office/2006/documentManagement/types"/>
    <ds:schemaRef ds:uri="http://purl.org/dc/elements/1.1/"/>
    <ds:schemaRef ds:uri="72c0272b-f05b-475f-9459-f7525b8ef3e1"/>
    <ds:schemaRef ds:uri="http://purl.org/dc/terms/"/>
    <ds:schemaRef ds:uri="http://purl.org/dc/dcmitype/"/>
    <ds:schemaRef ds:uri="3ae6f26d-9444-4782-a775-fd15bae28999"/>
    <ds:schemaRef ds:uri="http://schemas.microsoft.com/office/infopath/2007/PartnerControls"/>
    <ds:schemaRef ds:uri="http://schemas.microsoft.com/sharepoint/v3"/>
    <ds:schemaRef ds:uri="http://www.w3.org/XML/1998/namespace"/>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AA82CEC4-3C45-4F35-A887-7FD3B932C023}">
  <ds:schemaRefs>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5.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3859</TotalTime>
  <Words>6188</Words>
  <Application>Microsoft Office PowerPoint</Application>
  <PresentationFormat>Widescreen</PresentationFormat>
  <Paragraphs>1006</Paragraphs>
  <Slides>31</Slides>
  <Notes>30</Notes>
  <HiddenSlides>6</HiddenSlides>
  <MMClips>1</MMClips>
  <ScaleCrop>false</ScaleCrop>
  <HeadingPairs>
    <vt:vector size="6" baseType="variant">
      <vt:variant>
        <vt:lpstr>Fonts Used</vt:lpstr>
      </vt:variant>
      <vt:variant>
        <vt:i4>9</vt:i4>
      </vt:variant>
      <vt:variant>
        <vt:lpstr>Theme</vt:lpstr>
      </vt:variant>
      <vt:variant>
        <vt:i4>16</vt:i4>
      </vt:variant>
      <vt:variant>
        <vt:lpstr>Slide Titles</vt:lpstr>
      </vt:variant>
      <vt:variant>
        <vt:i4>31</vt:i4>
      </vt:variant>
    </vt:vector>
  </HeadingPairs>
  <TitlesOfParts>
    <vt:vector size="56" baseType="lpstr">
      <vt:lpstr>Arial</vt:lpstr>
      <vt:lpstr>Calibri</vt:lpstr>
      <vt:lpstr>Consolas</vt:lpstr>
      <vt:lpstr>Segoe UI</vt:lpstr>
      <vt:lpstr>Segoe UI </vt:lpstr>
      <vt:lpstr>Segoe UI Light</vt:lpstr>
      <vt:lpstr>Segoe UI Semibold</vt:lpstr>
      <vt:lpstr>Segoe UI Semilight</vt:lpstr>
      <vt:lpstr>Wingdings</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1_WHITE TEMPLATE</vt:lpstr>
      <vt:lpstr>4_Dynamics 365</vt:lpstr>
      <vt:lpstr>5_WHITE TEMPLATE</vt:lpstr>
      <vt:lpstr>3_9-51052_Microsoft_Ready_Template_Light</vt:lpstr>
      <vt:lpstr>5_9-51052_Microsoft_Ready_Template_Light</vt:lpstr>
      <vt:lpstr>2_WHITE TEMPLATE</vt:lpstr>
      <vt:lpstr>9-51120_Microsoft_Ready_Template_Light</vt:lpstr>
      <vt:lpstr>1_9-51120_Microsoft_Ready_Template_Light</vt:lpstr>
      <vt:lpstr>PowerPoint Presentation</vt:lpstr>
      <vt:lpstr>Introduction to Azure SQL</vt:lpstr>
      <vt:lpstr>History of Azure SQL</vt:lpstr>
      <vt:lpstr>Azure SQL has come a long way</vt:lpstr>
      <vt:lpstr>PowerPoint Presentation</vt:lpstr>
      <vt:lpstr>SQL Server on Azure VMs provides the promise of the cloud while maintaining OS control   </vt:lpstr>
      <vt:lpstr>SQL Server on Azure Virtual Machines</vt:lpstr>
      <vt:lpstr>IaaS vs PaaS</vt:lpstr>
      <vt:lpstr>Azure SQL managed instance eases cloud migration  </vt:lpstr>
      <vt:lpstr>Azure SQL Database is built for modern cloud apps </vt:lpstr>
      <vt:lpstr>Which Azure SQL offering is right for you?</vt:lpstr>
      <vt:lpstr>PowerPoint Presentation</vt:lpstr>
      <vt:lpstr>Service tiers – SQL Database and Managed Instance</vt:lpstr>
      <vt:lpstr>Demo Faster failovers with Business critical</vt:lpstr>
      <vt:lpstr>Service tiers – SQL Database and Managed Instance</vt:lpstr>
      <vt:lpstr>PowerPoint Presentation</vt:lpstr>
      <vt:lpstr>Demo Azure SQL Database Serverless</vt:lpstr>
      <vt:lpstr>PowerPoint Presentation</vt:lpstr>
      <vt:lpstr>Demo Azure SQL Database Serverless</vt:lpstr>
      <vt:lpstr>Interfaces for Azure SQL</vt:lpstr>
      <vt:lpstr>Demo Azure SQL unified experience</vt:lpstr>
      <vt:lpstr>Summary</vt:lpstr>
      <vt:lpstr>Resources</vt:lpstr>
      <vt:lpstr>PowerPoint Presentation</vt:lpstr>
      <vt:lpstr>Extra demos? Hyperscale Serverless</vt:lpstr>
      <vt:lpstr>Knowledge check</vt:lpstr>
      <vt:lpstr>General Purpose High Availability</vt:lpstr>
      <vt:lpstr>Business Critical High Availability</vt:lpstr>
      <vt:lpstr>Hyperscale High Availability</vt:lpstr>
      <vt:lpstr>Knowledge check</vt:lpstr>
      <vt:lpstr>Knowledge check</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Anna</cp:lastModifiedBy>
  <cp:revision>13</cp:revision>
  <cp:lastPrinted>2020-09-29T11:30:15Z</cp:lastPrinted>
  <dcterms:created xsi:type="dcterms:W3CDTF">2020-07-30T15:44:50Z</dcterms:created>
  <dcterms:modified xsi:type="dcterms:W3CDTF">2020-10-22T16:22:55Z</dcterms:modified>
  <cp:category/>
</cp:coreProperties>
</file>